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58" r:id="rId2"/>
    <p:sldId id="345" r:id="rId3"/>
    <p:sldId id="491" r:id="rId4"/>
    <p:sldId id="481" r:id="rId5"/>
    <p:sldId id="492" r:id="rId6"/>
    <p:sldId id="482" r:id="rId7"/>
    <p:sldId id="493" r:id="rId8"/>
    <p:sldId id="494" r:id="rId9"/>
    <p:sldId id="495" r:id="rId10"/>
    <p:sldId id="496" r:id="rId11"/>
    <p:sldId id="497" r:id="rId12"/>
    <p:sldId id="510" r:id="rId13"/>
    <p:sldId id="509" r:id="rId14"/>
    <p:sldId id="483" r:id="rId15"/>
    <p:sldId id="498" r:id="rId16"/>
    <p:sldId id="484" r:id="rId17"/>
    <p:sldId id="499" r:id="rId18"/>
    <p:sldId id="500" r:id="rId19"/>
    <p:sldId id="501" r:id="rId20"/>
    <p:sldId id="502" r:id="rId21"/>
    <p:sldId id="503" r:id="rId22"/>
    <p:sldId id="504" r:id="rId23"/>
    <p:sldId id="505" r:id="rId24"/>
    <p:sldId id="506" r:id="rId25"/>
    <p:sldId id="507" r:id="rId26"/>
    <p:sldId id="485" r:id="rId27"/>
    <p:sldId id="508" r:id="rId28"/>
    <p:sldId id="486" r:id="rId29"/>
    <p:sldId id="488" r:id="rId30"/>
    <p:sldId id="487" r:id="rId31"/>
    <p:sldId id="489" r:id="rId32"/>
    <p:sldId id="490" r:id="rId33"/>
  </p:sldIdLst>
  <p:sldSz cx="12192000" cy="6858000"/>
  <p:notesSz cx="6858000" cy="9144000"/>
  <p:embeddedFontLst>
    <p:embeddedFont>
      <p:font typeface="Harmattan" panose="020B0604020202020204" charset="-78"/>
      <p:regular r:id="rId36"/>
      <p:bold r:id="rId37"/>
    </p:embeddedFont>
  </p:embeddedFontLst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0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محمد النجار" initials="ما" lastIdx="1" clrIdx="0">
    <p:extLst>
      <p:ext uri="{19B8F6BF-5375-455C-9EA6-DF929625EA0E}">
        <p15:presenceInfo xmlns:p15="http://schemas.microsoft.com/office/powerpoint/2012/main" userId="26b1be826d2b3b4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87086"/>
    <a:srgbClr val="F89A42"/>
    <a:srgbClr val="3DB6C6"/>
    <a:srgbClr val="161815"/>
    <a:srgbClr val="19171A"/>
    <a:srgbClr val="FF7272"/>
    <a:srgbClr val="2A9099"/>
    <a:srgbClr val="F8B674"/>
    <a:srgbClr val="9977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78948B-4F87-4EAF-AC66-CFFFC624D573}" v="64" dt="2025-08-05T13:16:57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258" autoAdjust="0"/>
    <p:restoredTop sz="93441" autoAdjust="0"/>
  </p:normalViewPr>
  <p:slideViewPr>
    <p:cSldViewPr snapToGrid="0">
      <p:cViewPr varScale="1">
        <p:scale>
          <a:sx n="82" d="100"/>
          <a:sy n="82" d="100"/>
        </p:scale>
        <p:origin x="456" y="29"/>
      </p:cViewPr>
      <p:guideLst>
        <p:guide orient="horz" pos="2160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san MH" userId="84cd2103f36ef0dc" providerId="LiveId" clId="{9FF0F4F3-40A0-4B5B-8F0D-2BE5F8C04197}"/>
    <pc:docChg chg="undo custSel modSld">
      <pc:chgData name="hassan MH" userId="84cd2103f36ef0dc" providerId="LiveId" clId="{9FF0F4F3-40A0-4B5B-8F0D-2BE5F8C04197}" dt="2021-04-12T10:10:31.804" v="35" actId="1076"/>
      <pc:docMkLst>
        <pc:docMk/>
      </pc:docMkLst>
      <pc:sldChg chg="modSp mod">
        <pc:chgData name="hassan MH" userId="84cd2103f36ef0dc" providerId="LiveId" clId="{9FF0F4F3-40A0-4B5B-8F0D-2BE5F8C04197}" dt="2021-04-12T09:56:29.184" v="8" actId="108"/>
        <pc:sldMkLst>
          <pc:docMk/>
          <pc:sldMk cId="3171556542" sldId="325"/>
        </pc:sldMkLst>
      </pc:sldChg>
      <pc:sldChg chg="modSp mod">
        <pc:chgData name="hassan MH" userId="84cd2103f36ef0dc" providerId="LiveId" clId="{9FF0F4F3-40A0-4B5B-8F0D-2BE5F8C04197}" dt="2021-04-12T09:56:59.212" v="15" actId="207"/>
        <pc:sldMkLst>
          <pc:docMk/>
          <pc:sldMk cId="3020850079" sldId="326"/>
        </pc:sldMkLst>
      </pc:sldChg>
      <pc:sldChg chg="modSp mod">
        <pc:chgData name="hassan MH" userId="84cd2103f36ef0dc" providerId="LiveId" clId="{9FF0F4F3-40A0-4B5B-8F0D-2BE5F8C04197}" dt="2021-04-12T10:08:25.988" v="34" actId="207"/>
        <pc:sldMkLst>
          <pc:docMk/>
          <pc:sldMk cId="2735844276" sldId="327"/>
        </pc:sldMkLst>
      </pc:sldChg>
      <pc:sldChg chg="modSp mod">
        <pc:chgData name="hassan MH" userId="84cd2103f36ef0dc" providerId="LiveId" clId="{9FF0F4F3-40A0-4B5B-8F0D-2BE5F8C04197}" dt="2021-04-12T09:57:42.937" v="19" actId="1076"/>
        <pc:sldMkLst>
          <pc:docMk/>
          <pc:sldMk cId="2956901229" sldId="329"/>
        </pc:sldMkLst>
      </pc:sldChg>
      <pc:sldChg chg="modSp mod">
        <pc:chgData name="hassan MH" userId="84cd2103f36ef0dc" providerId="LiveId" clId="{9FF0F4F3-40A0-4B5B-8F0D-2BE5F8C04197}" dt="2021-04-12T09:56:31.640" v="9" actId="108"/>
        <pc:sldMkLst>
          <pc:docMk/>
          <pc:sldMk cId="7337125" sldId="331"/>
        </pc:sldMkLst>
      </pc:sldChg>
      <pc:sldChg chg="modSp mod">
        <pc:chgData name="hassan MH" userId="84cd2103f36ef0dc" providerId="LiveId" clId="{9FF0F4F3-40A0-4B5B-8F0D-2BE5F8C04197}" dt="2021-04-12T09:56:36.543" v="11" actId="108"/>
        <pc:sldMkLst>
          <pc:docMk/>
          <pc:sldMk cId="3034690765" sldId="334"/>
        </pc:sldMkLst>
      </pc:sldChg>
      <pc:sldChg chg="modSp mod">
        <pc:chgData name="hassan MH" userId="84cd2103f36ef0dc" providerId="LiveId" clId="{9FF0F4F3-40A0-4B5B-8F0D-2BE5F8C04197}" dt="2021-04-12T10:10:31.804" v="35" actId="1076"/>
        <pc:sldMkLst>
          <pc:docMk/>
          <pc:sldMk cId="849095795" sldId="335"/>
        </pc:sldMkLst>
      </pc:sldChg>
      <pc:sldChg chg="modSp mod">
        <pc:chgData name="hassan MH" userId="84cd2103f36ef0dc" providerId="LiveId" clId="{9FF0F4F3-40A0-4B5B-8F0D-2BE5F8C04197}" dt="2021-04-12T09:56:14.708" v="4" actId="108"/>
        <pc:sldMkLst>
          <pc:docMk/>
          <pc:sldMk cId="3808681735" sldId="336"/>
        </pc:sldMkLst>
      </pc:sldChg>
      <pc:sldChg chg="modSp mod">
        <pc:chgData name="hassan MH" userId="84cd2103f36ef0dc" providerId="LiveId" clId="{9FF0F4F3-40A0-4B5B-8F0D-2BE5F8C04197}" dt="2021-04-12T09:56:00.254" v="2" actId="1582"/>
        <pc:sldMkLst>
          <pc:docMk/>
          <pc:sldMk cId="3118254844" sldId="337"/>
        </pc:sldMkLst>
      </pc:sldChg>
      <pc:sldChg chg="modSp mod">
        <pc:chgData name="hassan MH" userId="84cd2103f36ef0dc" providerId="LiveId" clId="{9FF0F4F3-40A0-4B5B-8F0D-2BE5F8C04197}" dt="2021-04-12T09:56:17.465" v="5" actId="108"/>
        <pc:sldMkLst>
          <pc:docMk/>
          <pc:sldMk cId="2060135580" sldId="339"/>
        </pc:sldMkLst>
      </pc:sldChg>
      <pc:sldChg chg="modSp mod">
        <pc:chgData name="hassan MH" userId="84cd2103f36ef0dc" providerId="LiveId" clId="{9FF0F4F3-40A0-4B5B-8F0D-2BE5F8C04197}" dt="2021-04-12T09:56:20.387" v="6" actId="108"/>
        <pc:sldMkLst>
          <pc:docMk/>
          <pc:sldMk cId="3388744958" sldId="341"/>
        </pc:sldMkLst>
      </pc:sldChg>
      <pc:sldChg chg="modSp mod">
        <pc:chgData name="hassan MH" userId="84cd2103f36ef0dc" providerId="LiveId" clId="{9FF0F4F3-40A0-4B5B-8F0D-2BE5F8C04197}" dt="2021-04-12T09:56:41.315" v="13" actId="108"/>
        <pc:sldMkLst>
          <pc:docMk/>
          <pc:sldMk cId="1169945893" sldId="342"/>
        </pc:sldMkLst>
      </pc:sldChg>
      <pc:sldChg chg="modSp mod">
        <pc:chgData name="hassan MH" userId="84cd2103f36ef0dc" providerId="LiveId" clId="{9FF0F4F3-40A0-4B5B-8F0D-2BE5F8C04197}" dt="2021-04-12T09:57:29.249" v="18" actId="108"/>
        <pc:sldMkLst>
          <pc:docMk/>
          <pc:sldMk cId="2213985449" sldId="343"/>
        </pc:sldMkLst>
      </pc:sldChg>
    </pc:docChg>
  </pc:docChgLst>
  <pc:docChgLst>
    <pc:chgData name="Hasan Selim" userId="84cd2103f36ef0dc" providerId="LiveId" clId="{8F520B5D-1696-463D-BA1E-FBA40CB76F37}"/>
    <pc:docChg chg="undo custSel addSld delSld modSld modMainMaster">
      <pc:chgData name="Hasan Selim" userId="84cd2103f36ef0dc" providerId="LiveId" clId="{8F520B5D-1696-463D-BA1E-FBA40CB76F37}" dt="2025-07-23T11:27:25.709" v="664" actId="478"/>
      <pc:docMkLst>
        <pc:docMk/>
      </pc:docMkLst>
      <pc:sldChg chg="addSp delSp modSp mod chgLayout">
        <pc:chgData name="Hasan Selim" userId="84cd2103f36ef0dc" providerId="LiveId" clId="{8F520B5D-1696-463D-BA1E-FBA40CB76F37}" dt="2025-07-23T11:17:35.872" v="412" actId="21"/>
        <pc:sldMkLst>
          <pc:docMk/>
          <pc:sldMk cId="225812144" sldId="345"/>
        </pc:sldMkLst>
        <pc:spChg chg="add mod ord">
          <ac:chgData name="Hasan Selim" userId="84cd2103f36ef0dc" providerId="LiveId" clId="{8F520B5D-1696-463D-BA1E-FBA40CB76F37}" dt="2025-07-23T11:06:42.269" v="344" actId="108"/>
          <ac:spMkLst>
            <pc:docMk/>
            <pc:sldMk cId="225812144" sldId="345"/>
            <ac:spMk id="3" creationId="{CC695719-71B3-99BF-0446-41B0F5C60441}"/>
          </ac:spMkLst>
        </pc:spChg>
        <pc:spChg chg="mod">
          <ac:chgData name="Hasan Selim" userId="84cd2103f36ef0dc" providerId="LiveId" clId="{8F520B5D-1696-463D-BA1E-FBA40CB76F37}" dt="2025-07-23T10:57:26.349" v="207" actId="1076"/>
          <ac:spMkLst>
            <pc:docMk/>
            <pc:sldMk cId="225812144" sldId="345"/>
            <ac:spMk id="6" creationId="{E6DE37C0-A619-35B5-D705-AE51F535CFCD}"/>
          </ac:spMkLst>
        </pc:spChg>
      </pc:sldChg>
      <pc:sldChg chg="addSp delSp modSp mod setBg">
        <pc:chgData name="Hasan Selim" userId="84cd2103f36ef0dc" providerId="LiveId" clId="{8F520B5D-1696-463D-BA1E-FBA40CB76F37}" dt="2025-07-23T11:27:25.709" v="664" actId="478"/>
        <pc:sldMkLst>
          <pc:docMk/>
          <pc:sldMk cId="3214672097" sldId="358"/>
        </pc:sldMkLst>
      </pc:sldChg>
      <pc:sldChg chg="addSp delSp modSp mod">
        <pc:chgData name="Hasan Selim" userId="84cd2103f36ef0dc" providerId="LiveId" clId="{8F520B5D-1696-463D-BA1E-FBA40CB76F37}" dt="2025-07-23T11:26:12.279" v="638"/>
        <pc:sldMkLst>
          <pc:docMk/>
          <pc:sldMk cId="2852566979" sldId="412"/>
        </pc:sldMkLst>
      </pc:sldChg>
      <pc:sldChg chg="new del">
        <pc:chgData name="Hasan Selim" userId="84cd2103f36ef0dc" providerId="LiveId" clId="{8F520B5D-1696-463D-BA1E-FBA40CB76F37}" dt="2025-07-23T10:52:30.159" v="144" actId="47"/>
        <pc:sldMkLst>
          <pc:docMk/>
          <pc:sldMk cId="1958522238" sldId="413"/>
        </pc:sldMkLst>
      </pc:sldChg>
      <pc:sldChg chg="addSp modSp new mod">
        <pc:chgData name="Hasan Selim" userId="84cd2103f36ef0dc" providerId="LiveId" clId="{8F520B5D-1696-463D-BA1E-FBA40CB76F37}" dt="2025-07-23T10:58:14.329" v="221" actId="1076"/>
        <pc:sldMkLst>
          <pc:docMk/>
          <pc:sldMk cId="1161203835" sldId="414"/>
        </pc:sldMkLst>
      </pc:sldChg>
      <pc:sldChg chg="addSp modSp add mod">
        <pc:chgData name="Hasan Selim" userId="84cd2103f36ef0dc" providerId="LiveId" clId="{8F520B5D-1696-463D-BA1E-FBA40CB76F37}" dt="2025-07-23T11:20:54.199" v="525" actId="1076"/>
        <pc:sldMkLst>
          <pc:docMk/>
          <pc:sldMk cId="667859331" sldId="415"/>
        </pc:sldMkLst>
      </pc:sldChg>
      <pc:sldChg chg="addSp delSp modSp add mod">
        <pc:chgData name="Hasan Selim" userId="84cd2103f36ef0dc" providerId="LiveId" clId="{8F520B5D-1696-463D-BA1E-FBA40CB76F37}" dt="2025-07-23T11:21:56.332" v="542" actId="14100"/>
        <pc:sldMkLst>
          <pc:docMk/>
          <pc:sldMk cId="2637454329" sldId="416"/>
        </pc:sldMkLst>
      </pc:sldChg>
      <pc:sldChg chg="addSp modSp add mod">
        <pc:chgData name="Hasan Selim" userId="84cd2103f36ef0dc" providerId="LiveId" clId="{8F520B5D-1696-463D-BA1E-FBA40CB76F37}" dt="2025-07-23T11:27:12.880" v="662" actId="1076"/>
        <pc:sldMkLst>
          <pc:docMk/>
          <pc:sldMk cId="1451512938" sldId="417"/>
        </pc:sldMkLst>
      </pc:sldChg>
      <pc:sldChg chg="addSp modSp add mod">
        <pc:chgData name="Hasan Selim" userId="84cd2103f36ef0dc" providerId="LiveId" clId="{8F520B5D-1696-463D-BA1E-FBA40CB76F37}" dt="2025-07-23T11:18:02.209" v="415" actId="12"/>
        <pc:sldMkLst>
          <pc:docMk/>
          <pc:sldMk cId="2616042882" sldId="418"/>
        </pc:sldMkLst>
      </pc:sldChg>
      <pc:sldChg chg="addSp delSp modSp add mod">
        <pc:chgData name="Hasan Selim" userId="84cd2103f36ef0dc" providerId="LiveId" clId="{8F520B5D-1696-463D-BA1E-FBA40CB76F37}" dt="2025-07-23T11:27:03.791" v="661" actId="164"/>
        <pc:sldMkLst>
          <pc:docMk/>
          <pc:sldMk cId="4043163530" sldId="419"/>
        </pc:sldMkLst>
      </pc:sldChg>
      <pc:sldChg chg="addSp delSp modSp add mod">
        <pc:chgData name="Hasan Selim" userId="84cd2103f36ef0dc" providerId="LiveId" clId="{8F520B5D-1696-463D-BA1E-FBA40CB76F37}" dt="2025-07-23T11:24:07.589" v="565" actId="1076"/>
        <pc:sldMkLst>
          <pc:docMk/>
          <pc:sldMk cId="3426403094" sldId="420"/>
        </pc:sldMkLst>
      </pc:sldChg>
      <pc:sldChg chg="delSp modSp add mod">
        <pc:chgData name="Hasan Selim" userId="84cd2103f36ef0dc" providerId="LiveId" clId="{8F520B5D-1696-463D-BA1E-FBA40CB76F37}" dt="2025-07-23T11:24:59.089" v="598" actId="1076"/>
        <pc:sldMkLst>
          <pc:docMk/>
          <pc:sldMk cId="3913889766" sldId="421"/>
        </pc:sldMkLst>
      </pc:sldChg>
      <pc:sldChg chg="delSp modSp add mod">
        <pc:chgData name="Hasan Selim" userId="84cd2103f36ef0dc" providerId="LiveId" clId="{8F520B5D-1696-463D-BA1E-FBA40CB76F37}" dt="2025-07-23T11:25:53.549" v="627" actId="1076"/>
        <pc:sldMkLst>
          <pc:docMk/>
          <pc:sldMk cId="593416043" sldId="422"/>
        </pc:sldMkLst>
      </pc:sldChg>
      <pc:sldChg chg="addSp delSp modSp add mod">
        <pc:chgData name="Hasan Selim" userId="84cd2103f36ef0dc" providerId="LiveId" clId="{8F520B5D-1696-463D-BA1E-FBA40CB76F37}" dt="2025-07-23T11:25:44.629" v="622" actId="1076"/>
        <pc:sldMkLst>
          <pc:docMk/>
          <pc:sldMk cId="1796585511" sldId="423"/>
        </pc:sldMkLst>
      </pc:sldChg>
      <pc:sldChg chg="del">
        <pc:chgData name="Hasan Selim" userId="84cd2103f36ef0dc" providerId="LiveId" clId="{8F520B5D-1696-463D-BA1E-FBA40CB76F37}" dt="2025-07-23T10:22:30.448" v="2" actId="47"/>
        <pc:sldMkLst>
          <pc:docMk/>
          <pc:sldMk cId="3324910339" sldId="488"/>
        </pc:sldMkLst>
      </pc:sldChg>
      <pc:sldChg chg="del">
        <pc:chgData name="Hasan Selim" userId="84cd2103f36ef0dc" providerId="LiveId" clId="{8F520B5D-1696-463D-BA1E-FBA40CB76F37}" dt="2025-07-23T10:22:27.602" v="1" actId="47"/>
        <pc:sldMkLst>
          <pc:docMk/>
          <pc:sldMk cId="4162833293" sldId="497"/>
        </pc:sldMkLst>
      </pc:sldChg>
      <pc:sldChg chg="del">
        <pc:chgData name="Hasan Selim" userId="84cd2103f36ef0dc" providerId="LiveId" clId="{8F520B5D-1696-463D-BA1E-FBA40CB76F37}" dt="2025-07-23T10:22:27.602" v="1" actId="47"/>
        <pc:sldMkLst>
          <pc:docMk/>
          <pc:sldMk cId="1732179179" sldId="498"/>
        </pc:sldMkLst>
      </pc:sldChg>
      <pc:sldChg chg="del">
        <pc:chgData name="Hasan Selim" userId="84cd2103f36ef0dc" providerId="LiveId" clId="{8F520B5D-1696-463D-BA1E-FBA40CB76F37}" dt="2025-07-23T10:22:27.602" v="1" actId="47"/>
        <pc:sldMkLst>
          <pc:docMk/>
          <pc:sldMk cId="1605147076" sldId="501"/>
        </pc:sldMkLst>
      </pc:sldChg>
      <pc:sldChg chg="del">
        <pc:chgData name="Hasan Selim" userId="84cd2103f36ef0dc" providerId="LiveId" clId="{8F520B5D-1696-463D-BA1E-FBA40CB76F37}" dt="2025-07-23T10:22:27.602" v="1" actId="47"/>
        <pc:sldMkLst>
          <pc:docMk/>
          <pc:sldMk cId="1085520142" sldId="504"/>
        </pc:sldMkLst>
      </pc:sldChg>
      <pc:sldChg chg="del">
        <pc:chgData name="Hasan Selim" userId="84cd2103f36ef0dc" providerId="LiveId" clId="{8F520B5D-1696-463D-BA1E-FBA40CB76F37}" dt="2025-07-23T10:22:27.602" v="1" actId="47"/>
        <pc:sldMkLst>
          <pc:docMk/>
          <pc:sldMk cId="3276136232" sldId="505"/>
        </pc:sldMkLst>
      </pc:sldChg>
      <pc:sldChg chg="del">
        <pc:chgData name="Hasan Selim" userId="84cd2103f36ef0dc" providerId="LiveId" clId="{8F520B5D-1696-463D-BA1E-FBA40CB76F37}" dt="2025-07-23T10:22:27.602" v="1" actId="47"/>
        <pc:sldMkLst>
          <pc:docMk/>
          <pc:sldMk cId="1752374698" sldId="506"/>
        </pc:sldMkLst>
      </pc:sldChg>
      <pc:sldChg chg="del">
        <pc:chgData name="Hasan Selim" userId="84cd2103f36ef0dc" providerId="LiveId" clId="{8F520B5D-1696-463D-BA1E-FBA40CB76F37}" dt="2025-07-23T10:22:27.602" v="1" actId="47"/>
        <pc:sldMkLst>
          <pc:docMk/>
          <pc:sldMk cId="3217909375" sldId="507"/>
        </pc:sldMkLst>
      </pc:sldChg>
      <pc:sldChg chg="del">
        <pc:chgData name="Hasan Selim" userId="84cd2103f36ef0dc" providerId="LiveId" clId="{8F520B5D-1696-463D-BA1E-FBA40CB76F37}" dt="2025-07-23T10:22:27.602" v="1" actId="47"/>
        <pc:sldMkLst>
          <pc:docMk/>
          <pc:sldMk cId="3794117641" sldId="508"/>
        </pc:sldMkLst>
      </pc:sldChg>
      <pc:sldChg chg="del">
        <pc:chgData name="Hasan Selim" userId="84cd2103f36ef0dc" providerId="LiveId" clId="{8F520B5D-1696-463D-BA1E-FBA40CB76F37}" dt="2025-07-23T10:22:31.428" v="3" actId="47"/>
        <pc:sldMkLst>
          <pc:docMk/>
          <pc:sldMk cId="407759590" sldId="509"/>
        </pc:sldMkLst>
      </pc:sldChg>
      <pc:sldMasterChg chg="addSp delSp modSp mod setBg modSldLayout sldLayoutOrd">
        <pc:chgData name="Hasan Selim" userId="84cd2103f36ef0dc" providerId="LiveId" clId="{8F520B5D-1696-463D-BA1E-FBA40CB76F37}" dt="2025-07-23T11:23:22.533" v="552" actId="1076"/>
        <pc:sldMasterMkLst>
          <pc:docMk/>
          <pc:sldMasterMk cId="1097754498" sldId="2147483648"/>
        </pc:sldMasterMkLst>
        <pc:sldLayoutChg chg="setBg">
          <pc:chgData name="Hasan Selim" userId="84cd2103f36ef0dc" providerId="LiveId" clId="{8F520B5D-1696-463D-BA1E-FBA40CB76F37}" dt="2025-07-23T10:46:02.768" v="22"/>
          <pc:sldLayoutMkLst>
            <pc:docMk/>
            <pc:sldMasterMk cId="1097754498" sldId="2147483648"/>
            <pc:sldLayoutMk cId="2703471739" sldId="2147483650"/>
          </pc:sldLayoutMkLst>
        </pc:sldLayoutChg>
        <pc:sldLayoutChg chg="addSp delSp modSp mod ord setBg">
          <pc:chgData name="Hasan Selim" userId="84cd2103f36ef0dc" providerId="LiveId" clId="{8F520B5D-1696-463D-BA1E-FBA40CB76F37}" dt="2025-07-23T11:23:22.533" v="552" actId="1076"/>
          <pc:sldLayoutMkLst>
            <pc:docMk/>
            <pc:sldMasterMk cId="1097754498" sldId="2147483648"/>
            <pc:sldLayoutMk cId="742326489" sldId="2147483651"/>
          </pc:sldLayoutMkLst>
          <pc:spChg chg="add mod">
            <ac:chgData name="Hasan Selim" userId="84cd2103f36ef0dc" providerId="LiveId" clId="{8F520B5D-1696-463D-BA1E-FBA40CB76F37}" dt="2025-07-23T10:50:53.280" v="114" actId="14100"/>
            <ac:spMkLst>
              <pc:docMk/>
              <pc:sldMasterMk cId="1097754498" sldId="2147483648"/>
              <pc:sldLayoutMk cId="742326489" sldId="2147483651"/>
              <ac:spMk id="36" creationId="{D240DE11-D48F-5CDB-9A4F-175BA136FFA0}"/>
            </ac:spMkLst>
          </pc:spChg>
        </pc:sldLayoutChg>
        <pc:sldLayoutChg chg="setBg">
          <pc:chgData name="Hasan Selim" userId="84cd2103f36ef0dc" providerId="LiveId" clId="{8F520B5D-1696-463D-BA1E-FBA40CB76F37}" dt="2025-07-23T10:46:02.768" v="22"/>
          <pc:sldLayoutMkLst>
            <pc:docMk/>
            <pc:sldMasterMk cId="1097754498" sldId="2147483648"/>
            <pc:sldLayoutMk cId="2611383697" sldId="2147483658"/>
          </pc:sldLayoutMkLst>
        </pc:sldLayoutChg>
      </pc:sldMasterChg>
    </pc:docChg>
  </pc:docChgLst>
  <pc:docChgLst>
    <pc:chgData name="Hasan Selim" userId="84cd2103f36ef0dc" providerId="LiveId" clId="{23494831-8B35-4A0E-8845-9A0B8F0E0211}"/>
    <pc:docChg chg="undo custSel addSld delSld modSld sldOrd modMainMaster">
      <pc:chgData name="Hasan Selim" userId="84cd2103f36ef0dc" providerId="LiveId" clId="{23494831-8B35-4A0E-8845-9A0B8F0E0211}" dt="2025-07-19T15:02:36.165" v="843" actId="164"/>
      <pc:docMkLst>
        <pc:docMk/>
      </pc:docMkLst>
      <pc:sldChg chg="addSp delSp modSp mod setBg">
        <pc:chgData name="Hasan Selim" userId="84cd2103f36ef0dc" providerId="LiveId" clId="{23494831-8B35-4A0E-8845-9A0B8F0E0211}" dt="2025-07-19T15:02:35.754" v="842" actId="11529"/>
        <pc:sldMkLst>
          <pc:docMk/>
          <pc:sldMk cId="225812144" sldId="345"/>
        </pc:sldMkLst>
      </pc:sldChg>
      <pc:sldChg chg="del">
        <pc:chgData name="Hasan Selim" userId="84cd2103f36ef0dc" providerId="LiveId" clId="{23494831-8B35-4A0E-8845-9A0B8F0E0211}" dt="2025-07-19T09:32:43.524" v="8" actId="47"/>
        <pc:sldMkLst>
          <pc:docMk/>
          <pc:sldMk cId="113363779" sldId="346"/>
        </pc:sldMkLst>
      </pc:sldChg>
      <pc:sldChg chg="addSp delSp modSp mod">
        <pc:chgData name="Hasan Selim" userId="84cd2103f36ef0dc" providerId="LiveId" clId="{23494831-8B35-4A0E-8845-9A0B8F0E0211}" dt="2025-07-19T15:02:36.165" v="843" actId="164"/>
        <pc:sldMkLst>
          <pc:docMk/>
          <pc:sldMk cId="3214672097" sldId="358"/>
        </pc:sldMkLst>
      </pc:sldChg>
      <pc:sldChg chg="addSp delSp modSp mod modClrScheme modShow chgLayout">
        <pc:chgData name="Hasan Selim" userId="84cd2103f36ef0dc" providerId="LiveId" clId="{23494831-8B35-4A0E-8845-9A0B8F0E0211}" dt="2025-07-19T11:51:27.499" v="832" actId="729"/>
        <pc:sldMkLst>
          <pc:docMk/>
          <pc:sldMk cId="862209216" sldId="480"/>
        </pc:sldMkLst>
      </pc:sldChg>
      <pc:sldChg chg="addSp modSp add mod">
        <pc:chgData name="Hasan Selim" userId="84cd2103f36ef0dc" providerId="LiveId" clId="{23494831-8B35-4A0E-8845-9A0B8F0E0211}" dt="2025-07-19T11:48:18" v="790" actId="1076"/>
        <pc:sldMkLst>
          <pc:docMk/>
          <pc:sldMk cId="1767330240" sldId="481"/>
        </pc:sldMkLst>
      </pc:sldChg>
      <pc:sldChg chg="del">
        <pc:chgData name="Hasan Selim" userId="84cd2103f36ef0dc" providerId="LiveId" clId="{23494831-8B35-4A0E-8845-9A0B8F0E0211}" dt="2025-07-19T09:32:43.524" v="8" actId="47"/>
        <pc:sldMkLst>
          <pc:docMk/>
          <pc:sldMk cId="3192488993" sldId="481"/>
        </pc:sldMkLst>
      </pc:sldChg>
      <pc:sldChg chg="del">
        <pc:chgData name="Hasan Selim" userId="84cd2103f36ef0dc" providerId="LiveId" clId="{23494831-8B35-4A0E-8845-9A0B8F0E0211}" dt="2025-07-19T09:32:43.524" v="8" actId="47"/>
        <pc:sldMkLst>
          <pc:docMk/>
          <pc:sldMk cId="42326335" sldId="482"/>
        </pc:sldMkLst>
      </pc:sldChg>
      <pc:sldChg chg="addSp modSp add mod">
        <pc:chgData name="Hasan Selim" userId="84cd2103f36ef0dc" providerId="LiveId" clId="{23494831-8B35-4A0E-8845-9A0B8F0E0211}" dt="2025-07-19T11:49:49.588" v="817" actId="1076"/>
        <pc:sldMkLst>
          <pc:docMk/>
          <pc:sldMk cId="3758230912" sldId="482"/>
        </pc:sldMkLst>
      </pc:sldChg>
      <pc:sldChg chg="addSp modSp add mod">
        <pc:chgData name="Hasan Selim" userId="84cd2103f36ef0dc" providerId="LiveId" clId="{23494831-8B35-4A0E-8845-9A0B8F0E0211}" dt="2025-07-19T11:50:04.528" v="819"/>
        <pc:sldMkLst>
          <pc:docMk/>
          <pc:sldMk cId="3235315179" sldId="483"/>
        </pc:sldMkLst>
      </pc:sldChg>
      <pc:sldChg chg="del">
        <pc:chgData name="Hasan Selim" userId="84cd2103f36ef0dc" providerId="LiveId" clId="{23494831-8B35-4A0E-8845-9A0B8F0E0211}" dt="2025-07-19T09:32:43.524" v="8" actId="47"/>
        <pc:sldMkLst>
          <pc:docMk/>
          <pc:sldMk cId="3995631558" sldId="483"/>
        </pc:sldMkLst>
      </pc:sldChg>
      <pc:sldChg chg="del">
        <pc:chgData name="Hasan Selim" userId="84cd2103f36ef0dc" providerId="LiveId" clId="{23494831-8B35-4A0E-8845-9A0B8F0E0211}" dt="2025-07-19T09:32:43.524" v="8" actId="47"/>
        <pc:sldMkLst>
          <pc:docMk/>
          <pc:sldMk cId="1331781664" sldId="484"/>
        </pc:sldMkLst>
      </pc:sldChg>
      <pc:sldChg chg="addSp modSp add mod">
        <pc:chgData name="Hasan Selim" userId="84cd2103f36ef0dc" providerId="LiveId" clId="{23494831-8B35-4A0E-8845-9A0B8F0E0211}" dt="2025-07-19T11:52:12.628" v="833"/>
        <pc:sldMkLst>
          <pc:docMk/>
          <pc:sldMk cId="2154241091" sldId="484"/>
        </pc:sldMkLst>
      </pc:sldChg>
      <pc:sldChg chg="del">
        <pc:chgData name="Hasan Selim" userId="84cd2103f36ef0dc" providerId="LiveId" clId="{23494831-8B35-4A0E-8845-9A0B8F0E0211}" dt="2025-07-19T09:32:43.524" v="8" actId="47"/>
        <pc:sldMkLst>
          <pc:docMk/>
          <pc:sldMk cId="3766896302" sldId="485"/>
        </pc:sldMkLst>
      </pc:sldChg>
      <pc:sldChg chg="addSp modSp add mod">
        <pc:chgData name="Hasan Selim" userId="84cd2103f36ef0dc" providerId="LiveId" clId="{23494831-8B35-4A0E-8845-9A0B8F0E0211}" dt="2025-07-19T11:50:55.199" v="828" actId="1076"/>
        <pc:sldMkLst>
          <pc:docMk/>
          <pc:sldMk cId="4198453735" sldId="485"/>
        </pc:sldMkLst>
      </pc:sldChg>
      <pc:sldChg chg="addSp delSp modSp add mod">
        <pc:chgData name="Hasan Selim" userId="84cd2103f36ef0dc" providerId="LiveId" clId="{23494831-8B35-4A0E-8845-9A0B8F0E0211}" dt="2025-07-19T11:51:02.418" v="829" actId="1076"/>
        <pc:sldMkLst>
          <pc:docMk/>
          <pc:sldMk cId="2375592125" sldId="486"/>
        </pc:sldMkLst>
      </pc:sldChg>
      <pc:sldChg chg="modSp add del mod">
        <pc:chgData name="Hasan Selim" userId="84cd2103f36ef0dc" providerId="LiveId" clId="{23494831-8B35-4A0E-8845-9A0B8F0E0211}" dt="2025-07-19T11:38:01.332" v="529" actId="47"/>
        <pc:sldMkLst>
          <pc:docMk/>
          <pc:sldMk cId="2041355991" sldId="487"/>
        </pc:sldMkLst>
      </pc:sldChg>
      <pc:sldChg chg="addSp delSp modSp add mod">
        <pc:chgData name="Hasan Selim" userId="84cd2103f36ef0dc" providerId="LiveId" clId="{23494831-8B35-4A0E-8845-9A0B8F0E0211}" dt="2025-07-19T11:46:02.300" v="717" actId="21"/>
        <pc:sldMkLst>
          <pc:docMk/>
          <pc:sldMk cId="3309249833" sldId="487"/>
        </pc:sldMkLst>
      </pc:sldChg>
      <pc:sldChg chg="add del">
        <pc:chgData name="Hasan Selim" userId="84cd2103f36ef0dc" providerId="LiveId" clId="{23494831-8B35-4A0E-8845-9A0B8F0E0211}" dt="2025-07-19T11:38:01.958" v="530" actId="47"/>
        <pc:sldMkLst>
          <pc:docMk/>
          <pc:sldMk cId="1143969787" sldId="488"/>
        </pc:sldMkLst>
      </pc:sldChg>
      <pc:sldChg chg="addSp delSp modSp add mod ord modShow">
        <pc:chgData name="Hasan Selim" userId="84cd2103f36ef0dc" providerId="LiveId" clId="{23494831-8B35-4A0E-8845-9A0B8F0E0211}" dt="2025-07-19T11:51:27.499" v="832" actId="729"/>
        <pc:sldMkLst>
          <pc:docMk/>
          <pc:sldMk cId="3324910339" sldId="488"/>
        </pc:sldMkLst>
      </pc:sldChg>
      <pc:sldChg chg="addSp delSp add del mod">
        <pc:chgData name="Hasan Selim" userId="84cd2103f36ef0dc" providerId="LiveId" clId="{23494831-8B35-4A0E-8845-9A0B8F0E0211}" dt="2025-07-19T11:46:42.639" v="739" actId="2890"/>
        <pc:sldMkLst>
          <pc:docMk/>
          <pc:sldMk cId="4094691093" sldId="488"/>
        </pc:sldMkLst>
      </pc:sldChg>
      <pc:sldChg chg="addSp delSp modSp add mod modShow">
        <pc:chgData name="Hasan Selim" userId="84cd2103f36ef0dc" providerId="LiveId" clId="{23494831-8B35-4A0E-8845-9A0B8F0E0211}" dt="2025-07-19T11:51:27.499" v="832" actId="729"/>
        <pc:sldMkLst>
          <pc:docMk/>
          <pc:sldMk cId="177670719" sldId="489"/>
        </pc:sldMkLst>
      </pc:sldChg>
      <pc:sldMasterChg chg="setBg addSldLayout modSldLayout">
        <pc:chgData name="Hasan Selim" userId="84cd2103f36ef0dc" providerId="LiveId" clId="{23494831-8B35-4A0E-8845-9A0B8F0E0211}" dt="2025-07-19T14:49:33.624" v="839" actId="1076"/>
        <pc:sldMasterMkLst>
          <pc:docMk/>
          <pc:sldMasterMk cId="1097754498" sldId="2147483648"/>
        </pc:sldMasterMkLst>
        <pc:sldLayoutChg chg="addSp modSp mod setBg">
          <pc:chgData name="Hasan Selim" userId="84cd2103f36ef0dc" providerId="LiveId" clId="{23494831-8B35-4A0E-8845-9A0B8F0E0211}" dt="2025-07-19T14:49:33.624" v="839" actId="1076"/>
          <pc:sldLayoutMkLst>
            <pc:docMk/>
            <pc:sldMasterMk cId="1097754498" sldId="2147483648"/>
            <pc:sldLayoutMk cId="2703471739" sldId="2147483650"/>
          </pc:sldLayoutMkLst>
        </pc:sldLayoutChg>
        <pc:sldLayoutChg chg="addSp modSp setBg">
          <pc:chgData name="Hasan Selim" userId="84cd2103f36ef0dc" providerId="LiveId" clId="{23494831-8B35-4A0E-8845-9A0B8F0E0211}" dt="2025-07-19T11:30:18.419" v="282"/>
          <pc:sldLayoutMkLst>
            <pc:docMk/>
            <pc:sldMasterMk cId="1097754498" sldId="2147483648"/>
            <pc:sldLayoutMk cId="742326489" sldId="2147483651"/>
          </pc:sldLayoutMkLst>
        </pc:sldLayoutChg>
        <pc:sldLayoutChg chg="setBg">
          <pc:chgData name="Hasan Selim" userId="84cd2103f36ef0dc" providerId="LiveId" clId="{23494831-8B35-4A0E-8845-9A0B8F0E0211}" dt="2025-07-19T11:19:13.510" v="97"/>
          <pc:sldLayoutMkLst>
            <pc:docMk/>
            <pc:sldMasterMk cId="1097754498" sldId="2147483648"/>
            <pc:sldLayoutMk cId="4258842081" sldId="2147483652"/>
          </pc:sldLayoutMkLst>
        </pc:sldLayoutChg>
        <pc:sldLayoutChg chg="setBg">
          <pc:chgData name="Hasan Selim" userId="84cd2103f36ef0dc" providerId="LiveId" clId="{23494831-8B35-4A0E-8845-9A0B8F0E0211}" dt="2025-07-19T11:19:13.510" v="97"/>
          <pc:sldLayoutMkLst>
            <pc:docMk/>
            <pc:sldMasterMk cId="1097754498" sldId="2147483648"/>
            <pc:sldLayoutMk cId="3925262472" sldId="2147483653"/>
          </pc:sldLayoutMkLst>
        </pc:sldLayoutChg>
        <pc:sldLayoutChg chg="setBg">
          <pc:chgData name="Hasan Selim" userId="84cd2103f36ef0dc" providerId="LiveId" clId="{23494831-8B35-4A0E-8845-9A0B8F0E0211}" dt="2025-07-19T11:19:13.510" v="97"/>
          <pc:sldLayoutMkLst>
            <pc:docMk/>
            <pc:sldMasterMk cId="1097754498" sldId="2147483648"/>
            <pc:sldLayoutMk cId="1446034390" sldId="2147483654"/>
          </pc:sldLayoutMkLst>
        </pc:sldLayoutChg>
        <pc:sldLayoutChg chg="setBg">
          <pc:chgData name="Hasan Selim" userId="84cd2103f36ef0dc" providerId="LiveId" clId="{23494831-8B35-4A0E-8845-9A0B8F0E0211}" dt="2025-07-19T11:19:13.510" v="97"/>
          <pc:sldLayoutMkLst>
            <pc:docMk/>
            <pc:sldMasterMk cId="1097754498" sldId="2147483648"/>
            <pc:sldLayoutMk cId="3563704803" sldId="2147483655"/>
          </pc:sldLayoutMkLst>
        </pc:sldLayoutChg>
        <pc:sldLayoutChg chg="addSp modSp mod setBg">
          <pc:chgData name="Hasan Selim" userId="84cd2103f36ef0dc" providerId="LiveId" clId="{23494831-8B35-4A0E-8845-9A0B8F0E0211}" dt="2025-07-19T11:31:24.247" v="304" actId="207"/>
          <pc:sldLayoutMkLst>
            <pc:docMk/>
            <pc:sldMasterMk cId="1097754498" sldId="2147483648"/>
            <pc:sldLayoutMk cId="4187499995" sldId="2147483657"/>
          </pc:sldLayoutMkLst>
        </pc:sldLayoutChg>
        <pc:sldLayoutChg chg="delSp add mod modTransition">
          <pc:chgData name="Hasan Selim" userId="84cd2103f36ef0dc" providerId="LiveId" clId="{23494831-8B35-4A0E-8845-9A0B8F0E0211}" dt="2025-07-19T11:31:41.958" v="306" actId="478"/>
          <pc:sldLayoutMkLst>
            <pc:docMk/>
            <pc:sldMasterMk cId="1097754498" sldId="2147483648"/>
            <pc:sldLayoutMk cId="2611383697" sldId="2147483658"/>
          </pc:sldLayoutMkLst>
        </pc:sldLayoutChg>
      </pc:sldMasterChg>
    </pc:docChg>
  </pc:docChgLst>
  <pc:docChgLst>
    <pc:chgData name="H M" userId="84cd2103f36ef0dc" providerId="LiveId" clId="{635711BE-DD7B-4290-8060-B33CB27336AA}"/>
    <pc:docChg chg="undo custSel modSld">
      <pc:chgData name="H M" userId="84cd2103f36ef0dc" providerId="LiveId" clId="{635711BE-DD7B-4290-8060-B33CB27336AA}" dt="2024-03-12T13:26:51.155" v="20" actId="20577"/>
      <pc:docMkLst>
        <pc:docMk/>
      </pc:docMkLst>
      <pc:sldChg chg="modSp mod">
        <pc:chgData name="H M" userId="84cd2103f36ef0dc" providerId="LiveId" clId="{635711BE-DD7B-4290-8060-B33CB27336AA}" dt="2024-03-12T13:26:51.155" v="20" actId="20577"/>
        <pc:sldMkLst>
          <pc:docMk/>
          <pc:sldMk cId="225812144" sldId="345"/>
        </pc:sldMkLst>
      </pc:sldChg>
      <pc:sldChg chg="modSp mod">
        <pc:chgData name="H M" userId="84cd2103f36ef0dc" providerId="LiveId" clId="{635711BE-DD7B-4290-8060-B33CB27336AA}" dt="2024-03-12T13:01:31.841" v="18" actId="1076"/>
        <pc:sldMkLst>
          <pc:docMk/>
          <pc:sldMk cId="2112975359" sldId="352"/>
        </pc:sldMkLst>
      </pc:sldChg>
      <pc:sldChg chg="modSp mod">
        <pc:chgData name="H M" userId="84cd2103f36ef0dc" providerId="LiveId" clId="{635711BE-DD7B-4290-8060-B33CB27336AA}" dt="2024-03-12T12:48:56.784" v="16" actId="14100"/>
        <pc:sldMkLst>
          <pc:docMk/>
          <pc:sldMk cId="3866401930" sldId="364"/>
        </pc:sldMkLst>
      </pc:sldChg>
    </pc:docChg>
  </pc:docChgLst>
  <pc:docChgLst>
    <pc:chgData name="H M" userId="84cd2103f36ef0dc" providerId="LiveId" clId="{21D1EDDF-5B17-4E62-893C-24F98FE4BE66}"/>
    <pc:docChg chg="undo custSel modSld">
      <pc:chgData name="H M" userId="84cd2103f36ef0dc" providerId="LiveId" clId="{21D1EDDF-5B17-4E62-893C-24F98FE4BE66}" dt="2024-03-07T15:14:40.539" v="9" actId="164"/>
      <pc:docMkLst>
        <pc:docMk/>
      </pc:docMkLst>
      <pc:sldChg chg="addSp modSp mod">
        <pc:chgData name="H M" userId="84cd2103f36ef0dc" providerId="LiveId" clId="{21D1EDDF-5B17-4E62-893C-24F98FE4BE66}" dt="2024-03-07T15:14:40.539" v="9" actId="164"/>
        <pc:sldMkLst>
          <pc:docMk/>
          <pc:sldMk cId="3020850079" sldId="326"/>
        </pc:sldMkLst>
      </pc:sldChg>
      <pc:sldChg chg="modSp mod">
        <pc:chgData name="H M" userId="84cd2103f36ef0dc" providerId="LiveId" clId="{21D1EDDF-5B17-4E62-893C-24F98FE4BE66}" dt="2024-03-07T15:06:19.828" v="6" actId="1076"/>
        <pc:sldMkLst>
          <pc:docMk/>
          <pc:sldMk cId="2735844276" sldId="327"/>
        </pc:sldMkLst>
      </pc:sldChg>
      <pc:sldChg chg="modSp mod">
        <pc:chgData name="H M" userId="84cd2103f36ef0dc" providerId="LiveId" clId="{21D1EDDF-5B17-4E62-893C-24F98FE4BE66}" dt="2024-03-07T15:09:29.067" v="8" actId="1076"/>
        <pc:sldMkLst>
          <pc:docMk/>
          <pc:sldMk cId="3034690765" sldId="334"/>
        </pc:sldMkLst>
      </pc:sldChg>
    </pc:docChg>
  </pc:docChgLst>
  <pc:docChgLst>
    <pc:chgData name="Hasan Selim" userId="84cd2103f36ef0dc" providerId="LiveId" clId="{0E44AEA0-BCA4-48D1-8E88-9EF1BA5F0825}"/>
    <pc:docChg chg="undo custSel addSld delSld modSld sldOrd modMainMaster">
      <pc:chgData name="Hasan Selim" userId="84cd2103f36ef0dc" providerId="LiveId" clId="{0E44AEA0-BCA4-48D1-8E88-9EF1BA5F0825}" dt="2025-07-24T15:20:21.046" v="353" actId="1076"/>
      <pc:docMkLst>
        <pc:docMk/>
      </pc:docMkLst>
      <pc:sldChg chg="addSp delSp modSp mod">
        <pc:chgData name="Hasan Selim" userId="84cd2103f36ef0dc" providerId="LiveId" clId="{0E44AEA0-BCA4-48D1-8E88-9EF1BA5F0825}" dt="2025-07-24T11:04:45.389" v="262" actId="1076"/>
        <pc:sldMkLst>
          <pc:docMk/>
          <pc:sldMk cId="225812144" sldId="345"/>
        </pc:sldMkLst>
        <pc:spChg chg="mod">
          <ac:chgData name="Hasan Selim" userId="84cd2103f36ef0dc" providerId="LiveId" clId="{0E44AEA0-BCA4-48D1-8E88-9EF1BA5F0825}" dt="2025-07-24T10:56:40.762" v="117" actId="207"/>
          <ac:spMkLst>
            <pc:docMk/>
            <pc:sldMk cId="225812144" sldId="345"/>
            <ac:spMk id="3" creationId="{CC695719-71B3-99BF-0446-41B0F5C60441}"/>
          </ac:spMkLst>
        </pc:spChg>
        <pc:spChg chg="mod">
          <ac:chgData name="Hasan Selim" userId="84cd2103f36ef0dc" providerId="LiveId" clId="{0E44AEA0-BCA4-48D1-8E88-9EF1BA5F0825}" dt="2025-07-24T11:04:45.389" v="262" actId="1076"/>
          <ac:spMkLst>
            <pc:docMk/>
            <pc:sldMk cId="225812144" sldId="345"/>
            <ac:spMk id="6" creationId="{E6DE37C0-A619-35B5-D705-AE51F535CFCD}"/>
          </ac:spMkLst>
        </pc:spChg>
      </pc:sldChg>
      <pc:sldChg chg="addSp delSp modSp mod setBg">
        <pc:chgData name="Hasan Selim" userId="84cd2103f36ef0dc" providerId="LiveId" clId="{0E44AEA0-BCA4-48D1-8E88-9EF1BA5F0825}" dt="2025-07-24T15:18:00.153" v="351" actId="478"/>
        <pc:sldMkLst>
          <pc:docMk/>
          <pc:sldMk cId="3214672097" sldId="358"/>
        </pc:sldMkLst>
      </pc:sldChg>
      <pc:sldChg chg="del">
        <pc:chgData name="Hasan Selim" userId="84cd2103f36ef0dc" providerId="LiveId" clId="{0E44AEA0-BCA4-48D1-8E88-9EF1BA5F0825}" dt="2025-07-24T11:03:48.583" v="258" actId="47"/>
        <pc:sldMkLst>
          <pc:docMk/>
          <pc:sldMk cId="1796585511" sldId="423"/>
        </pc:sldMkLst>
      </pc:sldChg>
      <pc:sldChg chg="setBg">
        <pc:chgData name="Hasan Selim" userId="84cd2103f36ef0dc" providerId="LiveId" clId="{0E44AEA0-BCA4-48D1-8E88-9EF1BA5F0825}" dt="2025-07-24T10:49:10.319" v="35"/>
        <pc:sldMkLst>
          <pc:docMk/>
          <pc:sldMk cId="2783524456" sldId="476"/>
        </pc:sldMkLst>
      </pc:sldChg>
      <pc:sldChg chg="addSp modSp add mod">
        <pc:chgData name="Hasan Selim" userId="84cd2103f36ef0dc" providerId="LiveId" clId="{0E44AEA0-BCA4-48D1-8E88-9EF1BA5F0825}" dt="2025-07-24T10:57:43.832" v="133" actId="108"/>
        <pc:sldMkLst>
          <pc:docMk/>
          <pc:sldMk cId="2712983405" sldId="477"/>
        </pc:sldMkLst>
      </pc:sldChg>
      <pc:sldChg chg="addSp modSp add mod">
        <pc:chgData name="Hasan Selim" userId="84cd2103f36ef0dc" providerId="LiveId" clId="{0E44AEA0-BCA4-48D1-8E88-9EF1BA5F0825}" dt="2025-07-24T15:16:35.583" v="324" actId="108"/>
        <pc:sldMkLst>
          <pc:docMk/>
          <pc:sldMk cId="3753179173" sldId="478"/>
        </pc:sldMkLst>
      </pc:sldChg>
      <pc:sldChg chg="addSp delSp modSp add mod">
        <pc:chgData name="Hasan Selim" userId="84cd2103f36ef0dc" providerId="LiveId" clId="{0E44AEA0-BCA4-48D1-8E88-9EF1BA5F0825}" dt="2025-07-24T15:16:39.302" v="325" actId="108"/>
        <pc:sldMkLst>
          <pc:docMk/>
          <pc:sldMk cId="1132134481" sldId="479"/>
        </pc:sldMkLst>
      </pc:sldChg>
      <pc:sldChg chg="addSp delSp modSp add mod">
        <pc:chgData name="Hasan Selim" userId="84cd2103f36ef0dc" providerId="LiveId" clId="{0E44AEA0-BCA4-48D1-8E88-9EF1BA5F0825}" dt="2025-07-24T15:16:42.981" v="326" actId="108"/>
        <pc:sldMkLst>
          <pc:docMk/>
          <pc:sldMk cId="1202139629" sldId="480"/>
        </pc:sldMkLst>
      </pc:sldChg>
      <pc:sldChg chg="addSp modSp add mod">
        <pc:chgData name="Hasan Selim" userId="84cd2103f36ef0dc" providerId="LiveId" clId="{0E44AEA0-BCA4-48D1-8E88-9EF1BA5F0825}" dt="2025-07-24T15:17:01.109" v="332" actId="108"/>
        <pc:sldMkLst>
          <pc:docMk/>
          <pc:sldMk cId="3874424570" sldId="481"/>
        </pc:sldMkLst>
      </pc:sldChg>
      <pc:sldChg chg="addSp modSp add mod">
        <pc:chgData name="Hasan Selim" userId="84cd2103f36ef0dc" providerId="LiveId" clId="{0E44AEA0-BCA4-48D1-8E88-9EF1BA5F0825}" dt="2025-07-24T15:17:03.837" v="333" actId="108"/>
        <pc:sldMkLst>
          <pc:docMk/>
          <pc:sldMk cId="990272499" sldId="482"/>
        </pc:sldMkLst>
      </pc:sldChg>
      <pc:sldChg chg="addSp delSp modSp add mod ord">
        <pc:chgData name="Hasan Selim" userId="84cd2103f36ef0dc" providerId="LiveId" clId="{0E44AEA0-BCA4-48D1-8E88-9EF1BA5F0825}" dt="2025-07-24T15:20:21.046" v="353" actId="1076"/>
        <pc:sldMkLst>
          <pc:docMk/>
          <pc:sldMk cId="792899259" sldId="483"/>
        </pc:sldMkLst>
      </pc:sldChg>
      <pc:sldChg chg="addSp delSp modSp add mod">
        <pc:chgData name="Hasan Selim" userId="84cd2103f36ef0dc" providerId="LiveId" clId="{0E44AEA0-BCA4-48D1-8E88-9EF1BA5F0825}" dt="2025-07-24T15:15:20.353" v="315" actId="1076"/>
        <pc:sldMkLst>
          <pc:docMk/>
          <pc:sldMk cId="2063100441" sldId="484"/>
        </pc:sldMkLst>
      </pc:sldChg>
      <pc:sldChg chg="add del">
        <pc:chgData name="Hasan Selim" userId="84cd2103f36ef0dc" providerId="LiveId" clId="{0E44AEA0-BCA4-48D1-8E88-9EF1BA5F0825}" dt="2025-07-24T09:08:55.426" v="30" actId="47"/>
        <pc:sldMkLst>
          <pc:docMk/>
          <pc:sldMk cId="1683966193" sldId="485"/>
        </pc:sldMkLst>
      </pc:sldChg>
      <pc:sldMasterChg chg="addSp modSp mod setBg modSldLayout">
        <pc:chgData name="Hasan Selim" userId="84cd2103f36ef0dc" providerId="LiveId" clId="{0E44AEA0-BCA4-48D1-8E88-9EF1BA5F0825}" dt="2025-07-24T15:15:34.023" v="318" actId="1076"/>
        <pc:sldMasterMkLst>
          <pc:docMk/>
          <pc:sldMasterMk cId="1097754498" sldId="2147483648"/>
        </pc:sldMasterMkLst>
        <pc:sldLayoutChg chg="setBg">
          <pc:chgData name="Hasan Selim" userId="84cd2103f36ef0dc" providerId="LiveId" clId="{0E44AEA0-BCA4-48D1-8E88-9EF1BA5F0825}" dt="2025-07-24T10:49:10.319" v="35"/>
          <pc:sldLayoutMkLst>
            <pc:docMk/>
            <pc:sldMasterMk cId="1097754498" sldId="2147483648"/>
            <pc:sldLayoutMk cId="2703471739" sldId="2147483650"/>
          </pc:sldLayoutMkLst>
        </pc:sldLayoutChg>
        <pc:sldLayoutChg chg="setBg">
          <pc:chgData name="Hasan Selim" userId="84cd2103f36ef0dc" providerId="LiveId" clId="{0E44AEA0-BCA4-48D1-8E88-9EF1BA5F0825}" dt="2025-07-24T10:49:10.319" v="35"/>
          <pc:sldLayoutMkLst>
            <pc:docMk/>
            <pc:sldMasterMk cId="1097754498" sldId="2147483648"/>
            <pc:sldLayoutMk cId="742326489" sldId="2147483651"/>
          </pc:sldLayoutMkLst>
        </pc:sldLayoutChg>
        <pc:sldLayoutChg chg="delSp mod">
          <pc:chgData name="Hasan Selim" userId="84cd2103f36ef0dc" providerId="LiveId" clId="{0E44AEA0-BCA4-48D1-8E88-9EF1BA5F0825}" dt="2025-07-24T10:54:41.852" v="94" actId="478"/>
          <pc:sldLayoutMkLst>
            <pc:docMk/>
            <pc:sldMasterMk cId="1097754498" sldId="2147483648"/>
            <pc:sldLayoutMk cId="128639221" sldId="2147483656"/>
          </pc:sldLayoutMkLst>
        </pc:sldLayoutChg>
      </pc:sldMasterChg>
      <pc:sldMasterChg chg="setBg modSldLayout">
        <pc:chgData name="Hasan Selim" userId="84cd2103f36ef0dc" providerId="LiveId" clId="{0E44AEA0-BCA4-48D1-8E88-9EF1BA5F0825}" dt="2025-07-24T10:49:10.319" v="35"/>
        <pc:sldMasterMkLst>
          <pc:docMk/>
          <pc:sldMasterMk cId="178205985" sldId="2147483652"/>
        </pc:sldMasterMkLst>
        <pc:sldLayoutChg chg="setBg">
          <pc:chgData name="Hasan Selim" userId="84cd2103f36ef0dc" providerId="LiveId" clId="{0E44AEA0-BCA4-48D1-8E88-9EF1BA5F0825}" dt="2025-07-24T10:49:10.319" v="35"/>
          <pc:sldLayoutMkLst>
            <pc:docMk/>
            <pc:sldMasterMk cId="1097754498" sldId="2147483648"/>
            <pc:sldLayoutMk cId="1546626129" sldId="2147483653"/>
          </pc:sldLayoutMkLst>
        </pc:sldLayoutChg>
        <pc:sldLayoutChg chg="setBg">
          <pc:chgData name="Hasan Selim" userId="84cd2103f36ef0dc" providerId="LiveId" clId="{0E44AEA0-BCA4-48D1-8E88-9EF1BA5F0825}" dt="2025-07-24T10:49:10.319" v="35"/>
          <pc:sldLayoutMkLst>
            <pc:docMk/>
            <pc:sldMasterMk cId="1097754498" sldId="2147483648"/>
            <pc:sldLayoutMk cId="3724637162" sldId="2147483654"/>
          </pc:sldLayoutMkLst>
        </pc:sldLayoutChg>
        <pc:sldLayoutChg chg="setBg">
          <pc:chgData name="Hasan Selim" userId="84cd2103f36ef0dc" providerId="LiveId" clId="{0E44AEA0-BCA4-48D1-8E88-9EF1BA5F0825}" dt="2025-07-24T10:49:10.319" v="35"/>
          <pc:sldLayoutMkLst>
            <pc:docMk/>
            <pc:sldMasterMk cId="178205985" sldId="2147483652"/>
            <pc:sldLayoutMk cId="3930070530" sldId="2147483655"/>
          </pc:sldLayoutMkLst>
        </pc:sldLayoutChg>
      </pc:sldMasterChg>
    </pc:docChg>
  </pc:docChgLst>
  <pc:docChgLst>
    <pc:chgData name="Hassan Moddather" userId="84cd2103f36ef0dc" providerId="LiveId" clId="{E1F947C1-5A8C-40BE-A85A-2DDEB6251AE0}"/>
    <pc:docChg chg="custSel addSld modSld">
      <pc:chgData name="Hassan Moddather" userId="84cd2103f36ef0dc" providerId="LiveId" clId="{E1F947C1-5A8C-40BE-A85A-2DDEB6251AE0}" dt="2023-04-15T11:49:56.716" v="3" actId="729"/>
      <pc:docMkLst>
        <pc:docMk/>
      </pc:docMkLst>
      <pc:sldChg chg="addSp delSp modSp new mod modShow">
        <pc:chgData name="Hassan Moddather" userId="84cd2103f36ef0dc" providerId="LiveId" clId="{E1F947C1-5A8C-40BE-A85A-2DDEB6251AE0}" dt="2023-04-15T11:49:56.716" v="3" actId="729"/>
        <pc:sldMkLst>
          <pc:docMk/>
          <pc:sldMk cId="4112272708" sldId="344"/>
        </pc:sldMkLst>
      </pc:sldChg>
    </pc:docChg>
  </pc:docChgLst>
  <pc:docChgLst>
    <pc:chgData name="H M" userId="84cd2103f36ef0dc" providerId="LiveId" clId="{6CAE7A2D-79C2-4968-A769-05EBCE3FB552}"/>
    <pc:docChg chg="undo custSel addSld delSld modSld sldOrd modMainMaster">
      <pc:chgData name="H M" userId="84cd2103f36ef0dc" providerId="LiveId" clId="{6CAE7A2D-79C2-4968-A769-05EBCE3FB552}" dt="2024-03-12T11:26:35.294" v="1880" actId="20577"/>
      <pc:docMkLst>
        <pc:docMk/>
      </pc:docMkLst>
      <pc:sldChg chg="addSp delSp modSp mod">
        <pc:chgData name="H M" userId="84cd2103f36ef0dc" providerId="LiveId" clId="{6CAE7A2D-79C2-4968-A769-05EBCE3FB552}" dt="2024-03-12T11:25:54.170" v="1878" actId="20577"/>
        <pc:sldMkLst>
          <pc:docMk/>
          <pc:sldMk cId="1487315265" sldId="316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3171556542" sldId="325"/>
        </pc:sldMkLst>
      </pc:sldChg>
      <pc:sldChg chg="addSp delSp modSp del mod setBg">
        <pc:chgData name="H M" userId="84cd2103f36ef0dc" providerId="LiveId" clId="{6CAE7A2D-79C2-4968-A769-05EBCE3FB552}" dt="2024-03-11T11:55:27.150" v="177" actId="47"/>
        <pc:sldMkLst>
          <pc:docMk/>
          <pc:sldMk cId="3020850079" sldId="326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2735844276" sldId="327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2956901229" sldId="329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7337125" sldId="331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3034690765" sldId="334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849095795" sldId="335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3808681735" sldId="336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3118254844" sldId="337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2060135580" sldId="339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3388744958" sldId="341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1169945893" sldId="342"/>
        </pc:sldMkLst>
      </pc:sldChg>
      <pc:sldChg chg="del">
        <pc:chgData name="H M" userId="84cd2103f36ef0dc" providerId="LiveId" clId="{6CAE7A2D-79C2-4968-A769-05EBCE3FB552}" dt="2024-03-11T11:04:03.278" v="0" actId="47"/>
        <pc:sldMkLst>
          <pc:docMk/>
          <pc:sldMk cId="2213985449" sldId="343"/>
        </pc:sldMkLst>
      </pc:sldChg>
      <pc:sldChg chg="modNotesTx">
        <pc:chgData name="H M" userId="84cd2103f36ef0dc" providerId="LiveId" clId="{6CAE7A2D-79C2-4968-A769-05EBCE3FB552}" dt="2024-03-12T11:26:35.294" v="1880" actId="20577"/>
        <pc:sldMkLst>
          <pc:docMk/>
          <pc:sldMk cId="4112272708" sldId="344"/>
        </pc:sldMkLst>
      </pc:sldChg>
      <pc:sldChg chg="addSp delSp modSp add mod modClrScheme chgLayout">
        <pc:chgData name="H M" userId="84cd2103f36ef0dc" providerId="LiveId" clId="{6CAE7A2D-79C2-4968-A769-05EBCE3FB552}" dt="2024-03-12T11:24:12.743" v="1857" actId="2710"/>
        <pc:sldMkLst>
          <pc:docMk/>
          <pc:sldMk cId="225812144" sldId="345"/>
        </pc:sldMkLst>
      </pc:sldChg>
      <pc:sldChg chg="addSp delSp modSp add mod modClrScheme chgLayout">
        <pc:chgData name="H M" userId="84cd2103f36ef0dc" providerId="LiveId" clId="{6CAE7A2D-79C2-4968-A769-05EBCE3FB552}" dt="2024-03-12T10:36:10.878" v="1084" actId="207"/>
        <pc:sldMkLst>
          <pc:docMk/>
          <pc:sldMk cId="113363779" sldId="346"/>
        </pc:sldMkLst>
      </pc:sldChg>
      <pc:sldChg chg="addSp delSp modSp add del mod">
        <pc:chgData name="H M" userId="84cd2103f36ef0dc" providerId="LiveId" clId="{6CAE7A2D-79C2-4968-A769-05EBCE3FB552}" dt="2024-03-12T11:17:10.846" v="1755" actId="47"/>
        <pc:sldMkLst>
          <pc:docMk/>
          <pc:sldMk cId="2719150837" sldId="347"/>
        </pc:sldMkLst>
      </pc:sldChg>
      <pc:sldChg chg="addSp modSp add del mod">
        <pc:chgData name="H M" userId="84cd2103f36ef0dc" providerId="LiveId" clId="{6CAE7A2D-79C2-4968-A769-05EBCE3FB552}" dt="2024-03-12T11:17:10.846" v="1755" actId="47"/>
        <pc:sldMkLst>
          <pc:docMk/>
          <pc:sldMk cId="571113366" sldId="348"/>
        </pc:sldMkLst>
      </pc:sldChg>
      <pc:sldChg chg="addSp delSp modSp add del mod">
        <pc:chgData name="H M" userId="84cd2103f36ef0dc" providerId="LiveId" clId="{6CAE7A2D-79C2-4968-A769-05EBCE3FB552}" dt="2024-03-12T11:17:10.846" v="1755" actId="47"/>
        <pc:sldMkLst>
          <pc:docMk/>
          <pc:sldMk cId="2389847154" sldId="349"/>
        </pc:sldMkLst>
      </pc:sldChg>
      <pc:sldChg chg="addSp modSp add del mod">
        <pc:chgData name="H M" userId="84cd2103f36ef0dc" providerId="LiveId" clId="{6CAE7A2D-79C2-4968-A769-05EBCE3FB552}" dt="2024-03-12T11:17:10.846" v="1755" actId="47"/>
        <pc:sldMkLst>
          <pc:docMk/>
          <pc:sldMk cId="4278193591" sldId="350"/>
        </pc:sldMkLst>
      </pc:sldChg>
      <pc:sldChg chg="add del">
        <pc:chgData name="H M" userId="84cd2103f36ef0dc" providerId="LiveId" clId="{6CAE7A2D-79C2-4968-A769-05EBCE3FB552}" dt="2024-03-12T11:17:10.846" v="1755" actId="47"/>
        <pc:sldMkLst>
          <pc:docMk/>
          <pc:sldMk cId="3578469296" sldId="351"/>
        </pc:sldMkLst>
      </pc:sldChg>
      <pc:sldChg chg="addSp delSp modSp add mod">
        <pc:chgData name="H M" userId="84cd2103f36ef0dc" providerId="LiveId" clId="{6CAE7A2D-79C2-4968-A769-05EBCE3FB552}" dt="2024-03-12T11:20:31.053" v="1832" actId="1076"/>
        <pc:sldMkLst>
          <pc:docMk/>
          <pc:sldMk cId="2112975359" sldId="352"/>
        </pc:sldMkLst>
      </pc:sldChg>
      <pc:sldChg chg="addSp delSp modSp new del mod">
        <pc:chgData name="H M" userId="84cd2103f36ef0dc" providerId="LiveId" clId="{6CAE7A2D-79C2-4968-A769-05EBCE3FB552}" dt="2024-03-12T11:17:10.846" v="1755" actId="47"/>
        <pc:sldMkLst>
          <pc:docMk/>
          <pc:sldMk cId="3308766786" sldId="353"/>
        </pc:sldMkLst>
      </pc:sldChg>
      <pc:sldChg chg="addSp modSp new del mod">
        <pc:chgData name="H M" userId="84cd2103f36ef0dc" providerId="LiveId" clId="{6CAE7A2D-79C2-4968-A769-05EBCE3FB552}" dt="2024-03-12T11:17:10.846" v="1755" actId="47"/>
        <pc:sldMkLst>
          <pc:docMk/>
          <pc:sldMk cId="3241919268" sldId="354"/>
        </pc:sldMkLst>
      </pc:sldChg>
      <pc:sldChg chg="addSp modSp new del mod modShow">
        <pc:chgData name="H M" userId="84cd2103f36ef0dc" providerId="LiveId" clId="{6CAE7A2D-79C2-4968-A769-05EBCE3FB552}" dt="2024-03-12T11:17:10.846" v="1755" actId="47"/>
        <pc:sldMkLst>
          <pc:docMk/>
          <pc:sldMk cId="4008161020" sldId="355"/>
        </pc:sldMkLst>
      </pc:sldChg>
      <pc:sldChg chg="addSp modSp new del mod ord">
        <pc:chgData name="H M" userId="84cd2103f36ef0dc" providerId="LiveId" clId="{6CAE7A2D-79C2-4968-A769-05EBCE3FB552}" dt="2024-03-12T11:17:10.846" v="1755" actId="47"/>
        <pc:sldMkLst>
          <pc:docMk/>
          <pc:sldMk cId="1208826595" sldId="356"/>
        </pc:sldMkLst>
      </pc:sldChg>
      <pc:sldChg chg="addSp delSp modSp add del mod setBg modShow">
        <pc:chgData name="H M" userId="84cd2103f36ef0dc" providerId="LiveId" clId="{6CAE7A2D-79C2-4968-A769-05EBCE3FB552}" dt="2024-03-12T10:24:30.712" v="886" actId="47"/>
        <pc:sldMkLst>
          <pc:docMk/>
          <pc:sldMk cId="3483367541" sldId="357"/>
        </pc:sldMkLst>
      </pc:sldChg>
      <pc:sldChg chg="addSp delSp modSp add mod">
        <pc:chgData name="H M" userId="84cd2103f36ef0dc" providerId="LiveId" clId="{6CAE7A2D-79C2-4968-A769-05EBCE3FB552}" dt="2024-03-12T11:25:24.569" v="1877" actId="782"/>
        <pc:sldMkLst>
          <pc:docMk/>
          <pc:sldMk cId="3214672097" sldId="358"/>
        </pc:sldMkLst>
      </pc:sldChg>
      <pc:sldChg chg="add del">
        <pc:chgData name="H M" userId="84cd2103f36ef0dc" providerId="LiveId" clId="{6CAE7A2D-79C2-4968-A769-05EBCE3FB552}" dt="2024-03-12T11:17:10.846" v="1755" actId="47"/>
        <pc:sldMkLst>
          <pc:docMk/>
          <pc:sldMk cId="1548566474" sldId="359"/>
        </pc:sldMkLst>
      </pc:sldChg>
      <pc:sldChg chg="addSp delSp modSp add del mod ord">
        <pc:chgData name="H M" userId="84cd2103f36ef0dc" providerId="LiveId" clId="{6CAE7A2D-79C2-4968-A769-05EBCE3FB552}" dt="2024-03-12T11:17:15.346" v="1756" actId="47"/>
        <pc:sldMkLst>
          <pc:docMk/>
          <pc:sldMk cId="3565586265" sldId="360"/>
        </pc:sldMkLst>
      </pc:sldChg>
      <pc:sldChg chg="addSp delSp modSp add mod modClrScheme chgLayout">
        <pc:chgData name="H M" userId="84cd2103f36ef0dc" providerId="LiveId" clId="{6CAE7A2D-79C2-4968-A769-05EBCE3FB552}" dt="2024-03-12T11:25:13.243" v="1876" actId="782"/>
        <pc:sldMkLst>
          <pc:docMk/>
          <pc:sldMk cId="3549360952" sldId="361"/>
        </pc:sldMkLst>
      </pc:sldChg>
      <pc:sldChg chg="delSp modSp add del mod">
        <pc:chgData name="H M" userId="84cd2103f36ef0dc" providerId="LiveId" clId="{6CAE7A2D-79C2-4968-A769-05EBCE3FB552}" dt="2024-03-12T11:17:10.846" v="1755" actId="47"/>
        <pc:sldMkLst>
          <pc:docMk/>
          <pc:sldMk cId="4149057027" sldId="362"/>
        </pc:sldMkLst>
      </pc:sldChg>
      <pc:sldChg chg="addSp delSp modSp add del mod">
        <pc:chgData name="H M" userId="84cd2103f36ef0dc" providerId="LiveId" clId="{6CAE7A2D-79C2-4968-A769-05EBCE3FB552}" dt="2024-03-12T11:17:10.846" v="1755" actId="47"/>
        <pc:sldMkLst>
          <pc:docMk/>
          <pc:sldMk cId="1501647201" sldId="363"/>
        </pc:sldMkLst>
      </pc:sldChg>
      <pc:sldChg chg="addSp delSp modSp add mod ord modClrScheme chgLayout">
        <pc:chgData name="H M" userId="84cd2103f36ef0dc" providerId="LiveId" clId="{6CAE7A2D-79C2-4968-A769-05EBCE3FB552}" dt="2024-03-12T11:25:05.313" v="1874" actId="782"/>
        <pc:sldMkLst>
          <pc:docMk/>
          <pc:sldMk cId="3866401930" sldId="364"/>
        </pc:sldMkLst>
      </pc:sldChg>
      <pc:sldChg chg="modSp add del mod">
        <pc:chgData name="H M" userId="84cd2103f36ef0dc" providerId="LiveId" clId="{6CAE7A2D-79C2-4968-A769-05EBCE3FB552}" dt="2024-03-12T11:17:10.846" v="1755" actId="47"/>
        <pc:sldMkLst>
          <pc:docMk/>
          <pc:sldMk cId="181932397" sldId="365"/>
        </pc:sldMkLst>
      </pc:sldChg>
      <pc:sldChg chg="addSp delSp modSp add mod modClrScheme chgLayout">
        <pc:chgData name="H M" userId="84cd2103f36ef0dc" providerId="LiveId" clId="{6CAE7A2D-79C2-4968-A769-05EBCE3FB552}" dt="2024-03-12T11:04:45.147" v="1570" actId="1076"/>
        <pc:sldMkLst>
          <pc:docMk/>
          <pc:sldMk cId="3828169734" sldId="366"/>
        </pc:sldMkLst>
      </pc:sldChg>
      <pc:sldChg chg="addSp modSp add mod ord">
        <pc:chgData name="H M" userId="84cd2103f36ef0dc" providerId="LiveId" clId="{6CAE7A2D-79C2-4968-A769-05EBCE3FB552}" dt="2024-03-12T11:24:54.263" v="1873" actId="2710"/>
        <pc:sldMkLst>
          <pc:docMk/>
          <pc:sldMk cId="1031316223" sldId="367"/>
        </pc:sldMkLst>
      </pc:sldChg>
      <pc:sldChg chg="addSp delSp modSp add del mod">
        <pc:chgData name="H M" userId="84cd2103f36ef0dc" providerId="LiveId" clId="{6CAE7A2D-79C2-4968-A769-05EBCE3FB552}" dt="2024-03-12T11:03:36.226" v="1548" actId="47"/>
        <pc:sldMkLst>
          <pc:docMk/>
          <pc:sldMk cId="2673674966" sldId="367"/>
        </pc:sldMkLst>
      </pc:sldChg>
      <pc:sldChg chg="addSp delSp modSp add mod modClrScheme chgLayout">
        <pc:chgData name="H M" userId="84cd2103f36ef0dc" providerId="LiveId" clId="{6CAE7A2D-79C2-4968-A769-05EBCE3FB552}" dt="2024-03-12T11:25:08.186" v="1875" actId="782"/>
        <pc:sldMkLst>
          <pc:docMk/>
          <pc:sldMk cId="1530241913" sldId="368"/>
        </pc:sldMkLst>
      </pc:sldChg>
      <pc:sldChg chg="add del">
        <pc:chgData name="H M" userId="84cd2103f36ef0dc" providerId="LiveId" clId="{6CAE7A2D-79C2-4968-A769-05EBCE3FB552}" dt="2024-03-12T11:17:10.846" v="1755" actId="47"/>
        <pc:sldMkLst>
          <pc:docMk/>
          <pc:sldMk cId="1015458603" sldId="369"/>
        </pc:sldMkLst>
      </pc:sldChg>
      <pc:sldChg chg="addSp delSp modSp add del mod ord">
        <pc:chgData name="H M" userId="84cd2103f36ef0dc" providerId="LiveId" clId="{6CAE7A2D-79C2-4968-A769-05EBCE3FB552}" dt="2024-03-12T11:23:04.478" v="1851" actId="47"/>
        <pc:sldMkLst>
          <pc:docMk/>
          <pc:sldMk cId="2103838033" sldId="369"/>
        </pc:sldMkLst>
      </pc:sldChg>
      <pc:sldMasterChg chg="addSp delSp modSp mod setBg addSldLayout delSldLayout modSldLayout">
        <pc:chgData name="H M" userId="84cd2103f36ef0dc" providerId="LiveId" clId="{6CAE7A2D-79C2-4968-A769-05EBCE3FB552}" dt="2024-03-12T11:17:21.543" v="1757" actId="478"/>
        <pc:sldMasterMkLst>
          <pc:docMk/>
          <pc:sldMasterMk cId="1097754498" sldId="2147483648"/>
        </pc:sldMasterMkLst>
        <pc:sldLayoutChg chg="del">
          <pc:chgData name="H M" userId="84cd2103f36ef0dc" providerId="LiveId" clId="{6CAE7A2D-79C2-4968-A769-05EBCE3FB552}" dt="2024-03-11T11:04:21.342" v="2" actId="2696"/>
          <pc:sldLayoutMkLst>
            <pc:docMk/>
            <pc:sldMasterMk cId="1097754498" sldId="2147483648"/>
            <pc:sldLayoutMk cId="3051916789" sldId="2147483649"/>
          </pc:sldLayoutMkLst>
        </pc:sldLayoutChg>
        <pc:sldLayoutChg chg="delSp mod setBg">
          <pc:chgData name="H M" userId="84cd2103f36ef0dc" providerId="LiveId" clId="{6CAE7A2D-79C2-4968-A769-05EBCE3FB552}" dt="2024-03-11T12:33:25.642" v="555"/>
          <pc:sldLayoutMkLst>
            <pc:docMk/>
            <pc:sldMasterMk cId="1097754498" sldId="2147483648"/>
            <pc:sldLayoutMk cId="2703471739" sldId="2147483650"/>
          </pc:sldLayoutMkLst>
        </pc:sldLayoutChg>
        <pc:sldLayoutChg chg="addSp delSp modSp new mod">
          <pc:chgData name="H M" userId="84cd2103f36ef0dc" providerId="LiveId" clId="{6CAE7A2D-79C2-4968-A769-05EBCE3FB552}" dt="2024-03-12T10:45:25.512" v="1224" actId="1076"/>
          <pc:sldLayoutMkLst>
            <pc:docMk/>
            <pc:sldMasterMk cId="1097754498" sldId="2147483648"/>
            <pc:sldLayoutMk cId="742326489" sldId="2147483651"/>
          </pc:sldLayoutMkLst>
        </pc:sldLayoutChg>
        <pc:sldLayoutChg chg="del">
          <pc:chgData name="H M" userId="84cd2103f36ef0dc" providerId="LiveId" clId="{6CAE7A2D-79C2-4968-A769-05EBCE3FB552}" dt="2024-03-11T11:04:22.872" v="3" actId="2696"/>
          <pc:sldLayoutMkLst>
            <pc:docMk/>
            <pc:sldMasterMk cId="1097754498" sldId="2147483648"/>
            <pc:sldLayoutMk cId="1638918670" sldId="2147483651"/>
          </pc:sldLayoutMkLst>
        </pc:sldLayoutChg>
        <pc:sldLayoutChg chg="del">
          <pc:chgData name="H M" userId="84cd2103f36ef0dc" providerId="LiveId" clId="{6CAE7A2D-79C2-4968-A769-05EBCE3FB552}" dt="2024-03-11T11:04:23.099" v="4" actId="2696"/>
          <pc:sldLayoutMkLst>
            <pc:docMk/>
            <pc:sldMasterMk cId="1097754498" sldId="2147483648"/>
            <pc:sldLayoutMk cId="98103365" sldId="2147483652"/>
          </pc:sldLayoutMkLst>
        </pc:sldLayoutChg>
        <pc:sldLayoutChg chg="addSp delSp modSp add mod modTransition">
          <pc:chgData name="H M" userId="84cd2103f36ef0dc" providerId="LiveId" clId="{6CAE7A2D-79C2-4968-A769-05EBCE3FB552}" dt="2024-03-12T10:35:04.521" v="1075"/>
          <pc:sldLayoutMkLst>
            <pc:docMk/>
            <pc:sldMasterMk cId="1097754498" sldId="2147483648"/>
            <pc:sldLayoutMk cId="4258842081" sldId="2147483652"/>
          </pc:sldLayoutMkLst>
        </pc:sldLayoutChg>
        <pc:sldLayoutChg chg="del">
          <pc:chgData name="H M" userId="84cd2103f36ef0dc" providerId="LiveId" clId="{6CAE7A2D-79C2-4968-A769-05EBCE3FB552}" dt="2024-03-11T11:04:23.318" v="5" actId="2696"/>
          <pc:sldLayoutMkLst>
            <pc:docMk/>
            <pc:sldMasterMk cId="1097754498" sldId="2147483648"/>
            <pc:sldLayoutMk cId="1763561092" sldId="2147483653"/>
          </pc:sldLayoutMkLst>
        </pc:sldLayoutChg>
        <pc:sldLayoutChg chg="modSp add mod modTransition">
          <pc:chgData name="H M" userId="84cd2103f36ef0dc" providerId="LiveId" clId="{6CAE7A2D-79C2-4968-A769-05EBCE3FB552}" dt="2024-03-12T10:45:55.765" v="1230" actId="1076"/>
          <pc:sldLayoutMkLst>
            <pc:docMk/>
            <pc:sldMasterMk cId="1097754498" sldId="2147483648"/>
            <pc:sldLayoutMk cId="3925262472" sldId="2147483653"/>
          </pc:sldLayoutMkLst>
        </pc:sldLayoutChg>
        <pc:sldLayoutChg chg="del">
          <pc:chgData name="H M" userId="84cd2103f36ef0dc" providerId="LiveId" clId="{6CAE7A2D-79C2-4968-A769-05EBCE3FB552}" dt="2024-03-11T11:04:23.498" v="6" actId="2696"/>
          <pc:sldLayoutMkLst>
            <pc:docMk/>
            <pc:sldMasterMk cId="1097754498" sldId="2147483648"/>
            <pc:sldLayoutMk cId="28774288" sldId="2147483654"/>
          </pc:sldLayoutMkLst>
        </pc:sldLayoutChg>
        <pc:sldLayoutChg chg="addSp delSp modSp add mod modTransition">
          <pc:chgData name="H M" userId="84cd2103f36ef0dc" providerId="LiveId" clId="{6CAE7A2D-79C2-4968-A769-05EBCE3FB552}" dt="2024-03-12T10:59:40.004" v="1462" actId="1076"/>
          <pc:sldLayoutMkLst>
            <pc:docMk/>
            <pc:sldMasterMk cId="1097754498" sldId="2147483648"/>
            <pc:sldLayoutMk cId="1446034390" sldId="2147483654"/>
          </pc:sldLayoutMkLst>
        </pc:sldLayoutChg>
        <pc:sldLayoutChg chg="del">
          <pc:chgData name="H M" userId="84cd2103f36ef0dc" providerId="LiveId" clId="{6CAE7A2D-79C2-4968-A769-05EBCE3FB552}" dt="2024-03-11T11:04:23.662" v="7" actId="2696"/>
          <pc:sldLayoutMkLst>
            <pc:docMk/>
            <pc:sldMasterMk cId="1097754498" sldId="2147483648"/>
            <pc:sldLayoutMk cId="447194141" sldId="2147483655"/>
          </pc:sldLayoutMkLst>
        </pc:sldLayoutChg>
        <pc:sldLayoutChg chg="addSp modSp add mod modTransition">
          <pc:chgData name="H M" userId="84cd2103f36ef0dc" providerId="LiveId" clId="{6CAE7A2D-79C2-4968-A769-05EBCE3FB552}" dt="2024-03-12T11:15:51.534" v="1729" actId="1076"/>
          <pc:sldLayoutMkLst>
            <pc:docMk/>
            <pc:sldMasterMk cId="1097754498" sldId="2147483648"/>
            <pc:sldLayoutMk cId="3563704803" sldId="2147483655"/>
          </pc:sldLayoutMkLst>
        </pc:sldLayoutChg>
        <pc:sldLayoutChg chg="del">
          <pc:chgData name="H M" userId="84cd2103f36ef0dc" providerId="LiveId" clId="{6CAE7A2D-79C2-4968-A769-05EBCE3FB552}" dt="2024-03-11T11:04:23.810" v="8" actId="2696"/>
          <pc:sldLayoutMkLst>
            <pc:docMk/>
            <pc:sldMasterMk cId="1097754498" sldId="2147483648"/>
            <pc:sldLayoutMk cId="3221266688" sldId="2147483656"/>
          </pc:sldLayoutMkLst>
        </pc:sldLayoutChg>
        <pc:sldLayoutChg chg="del">
          <pc:chgData name="H M" userId="84cd2103f36ef0dc" providerId="LiveId" clId="{6CAE7A2D-79C2-4968-A769-05EBCE3FB552}" dt="2024-03-11T11:04:23.969" v="9" actId="2696"/>
          <pc:sldLayoutMkLst>
            <pc:docMk/>
            <pc:sldMasterMk cId="1097754498" sldId="2147483648"/>
            <pc:sldLayoutMk cId="2062996586" sldId="2147483657"/>
          </pc:sldLayoutMkLst>
        </pc:sldLayoutChg>
        <pc:sldLayoutChg chg="del">
          <pc:chgData name="H M" userId="84cd2103f36ef0dc" providerId="LiveId" clId="{6CAE7A2D-79C2-4968-A769-05EBCE3FB552}" dt="2024-03-11T11:04:24.170" v="10" actId="2696"/>
          <pc:sldLayoutMkLst>
            <pc:docMk/>
            <pc:sldMasterMk cId="1097754498" sldId="2147483648"/>
            <pc:sldLayoutMk cId="2778550816" sldId="2147483658"/>
          </pc:sldLayoutMkLst>
        </pc:sldLayoutChg>
        <pc:sldLayoutChg chg="del">
          <pc:chgData name="H M" userId="84cd2103f36ef0dc" providerId="LiveId" clId="{6CAE7A2D-79C2-4968-A769-05EBCE3FB552}" dt="2024-03-11T11:04:24.410" v="11" actId="2696"/>
          <pc:sldLayoutMkLst>
            <pc:docMk/>
            <pc:sldMasterMk cId="1097754498" sldId="2147483648"/>
            <pc:sldLayoutMk cId="887080976" sldId="2147483659"/>
          </pc:sldLayoutMkLst>
        </pc:sldLayoutChg>
      </pc:sldMasterChg>
    </pc:docChg>
  </pc:docChgLst>
  <pc:docChgLst>
    <pc:chgData name="Hasan Selim" userId="84cd2103f36ef0dc" providerId="LiveId" clId="{9C740E32-10B6-44F5-9C27-17E16B8BC83F}"/>
    <pc:docChg chg="undo custSel addSld delSld modSld sldOrd modMainMaster">
      <pc:chgData name="Hasan Selim" userId="84cd2103f36ef0dc" providerId="LiveId" clId="{9C740E32-10B6-44F5-9C27-17E16B8BC83F}" dt="2025-07-23T09:02:22.596" v="644"/>
      <pc:docMkLst>
        <pc:docMk/>
      </pc:docMkLst>
      <pc:sldChg chg="addSp delSp modSp mod">
        <pc:chgData name="Hasan Selim" userId="84cd2103f36ef0dc" providerId="LiveId" clId="{9C740E32-10B6-44F5-9C27-17E16B8BC83F}" dt="2025-07-23T08:36:17.318" v="446" actId="478"/>
        <pc:sldMkLst>
          <pc:docMk/>
          <pc:sldMk cId="225812144" sldId="345"/>
        </pc:sldMkLst>
        <pc:spChg chg="add mod">
          <ac:chgData name="Hasan Selim" userId="84cd2103f36ef0dc" providerId="LiveId" clId="{9C740E32-10B6-44F5-9C27-17E16B8BC83F}" dt="2025-07-23T08:26:01.112" v="281" actId="1076"/>
          <ac:spMkLst>
            <pc:docMk/>
            <pc:sldMk cId="225812144" sldId="345"/>
            <ac:spMk id="6" creationId="{E6DE37C0-A619-35B5-D705-AE51F535CFCD}"/>
          </ac:spMkLst>
        </pc:spChg>
      </pc:sldChg>
      <pc:sldChg chg="addSp delSp modSp mod">
        <pc:chgData name="Hasan Selim" userId="84cd2103f36ef0dc" providerId="LiveId" clId="{9C740E32-10B6-44F5-9C27-17E16B8BC83F}" dt="2025-07-23T08:25:11.224" v="267" actId="1076"/>
        <pc:sldMkLst>
          <pc:docMk/>
          <pc:sldMk cId="3214672097" sldId="358"/>
        </pc:sldMkLst>
      </pc:sldChg>
      <pc:sldChg chg="addSp modSp add del mod">
        <pc:chgData name="Hasan Selim" userId="84cd2103f36ef0dc" providerId="LiveId" clId="{9C740E32-10B6-44F5-9C27-17E16B8BC83F}" dt="2025-07-23T08:58:13.450" v="611" actId="1076"/>
        <pc:sldMkLst>
          <pc:docMk/>
          <pc:sldMk cId="2852566979" sldId="412"/>
        </pc:sldMkLst>
      </pc:sldChg>
      <pc:sldChg chg="del">
        <pc:chgData name="Hasan Selim" userId="84cd2103f36ef0dc" providerId="LiveId" clId="{9C740E32-10B6-44F5-9C27-17E16B8BC83F}" dt="2025-07-23T08:06:53.557" v="4" actId="47"/>
        <pc:sldMkLst>
          <pc:docMk/>
          <pc:sldMk cId="862209216" sldId="480"/>
        </pc:sldMkLst>
      </pc:sldChg>
      <pc:sldChg chg="del">
        <pc:chgData name="Hasan Selim" userId="84cd2103f36ef0dc" providerId="LiveId" clId="{9C740E32-10B6-44F5-9C27-17E16B8BC83F}" dt="2025-07-23T08:06:47.948" v="2" actId="47"/>
        <pc:sldMkLst>
          <pc:docMk/>
          <pc:sldMk cId="1767330240" sldId="481"/>
        </pc:sldMkLst>
      </pc:sldChg>
      <pc:sldChg chg="del">
        <pc:chgData name="Hasan Selim" userId="84cd2103f36ef0dc" providerId="LiveId" clId="{9C740E32-10B6-44F5-9C27-17E16B8BC83F}" dt="2025-07-23T08:06:47.948" v="2" actId="47"/>
        <pc:sldMkLst>
          <pc:docMk/>
          <pc:sldMk cId="3758230912" sldId="482"/>
        </pc:sldMkLst>
      </pc:sldChg>
      <pc:sldChg chg="del">
        <pc:chgData name="Hasan Selim" userId="84cd2103f36ef0dc" providerId="LiveId" clId="{9C740E32-10B6-44F5-9C27-17E16B8BC83F}" dt="2025-07-23T08:06:47.948" v="2" actId="47"/>
        <pc:sldMkLst>
          <pc:docMk/>
          <pc:sldMk cId="3235315179" sldId="483"/>
        </pc:sldMkLst>
      </pc:sldChg>
      <pc:sldChg chg="del">
        <pc:chgData name="Hasan Selim" userId="84cd2103f36ef0dc" providerId="LiveId" clId="{9C740E32-10B6-44F5-9C27-17E16B8BC83F}" dt="2025-07-23T08:06:47.948" v="2" actId="47"/>
        <pc:sldMkLst>
          <pc:docMk/>
          <pc:sldMk cId="2154241091" sldId="484"/>
        </pc:sldMkLst>
      </pc:sldChg>
      <pc:sldChg chg="del">
        <pc:chgData name="Hasan Selim" userId="84cd2103f36ef0dc" providerId="LiveId" clId="{9C740E32-10B6-44F5-9C27-17E16B8BC83F}" dt="2025-07-23T08:06:47.948" v="2" actId="47"/>
        <pc:sldMkLst>
          <pc:docMk/>
          <pc:sldMk cId="4198453735" sldId="485"/>
        </pc:sldMkLst>
      </pc:sldChg>
      <pc:sldChg chg="del">
        <pc:chgData name="Hasan Selim" userId="84cd2103f36ef0dc" providerId="LiveId" clId="{9C740E32-10B6-44F5-9C27-17E16B8BC83F}" dt="2025-07-23T08:06:47.948" v="2" actId="47"/>
        <pc:sldMkLst>
          <pc:docMk/>
          <pc:sldMk cId="2375592125" sldId="486"/>
        </pc:sldMkLst>
      </pc:sldChg>
      <pc:sldChg chg="del">
        <pc:chgData name="Hasan Selim" userId="84cd2103f36ef0dc" providerId="LiveId" clId="{9C740E32-10B6-44F5-9C27-17E16B8BC83F}" dt="2025-07-23T08:06:47.948" v="2" actId="47"/>
        <pc:sldMkLst>
          <pc:docMk/>
          <pc:sldMk cId="3309249833" sldId="487"/>
        </pc:sldMkLst>
      </pc:sldChg>
      <pc:sldChg chg="addSp delSp modSp mod">
        <pc:chgData name="Hasan Selim" userId="84cd2103f36ef0dc" providerId="LiveId" clId="{9C740E32-10B6-44F5-9C27-17E16B8BC83F}" dt="2025-07-23T08:57:47.127" v="606" actId="1076"/>
        <pc:sldMkLst>
          <pc:docMk/>
          <pc:sldMk cId="3324910339" sldId="488"/>
        </pc:sldMkLst>
      </pc:sldChg>
      <pc:sldChg chg="del">
        <pc:chgData name="Hasan Selim" userId="84cd2103f36ef0dc" providerId="LiveId" clId="{9C740E32-10B6-44F5-9C27-17E16B8BC83F}" dt="2025-07-23T08:06:54.635" v="5" actId="47"/>
        <pc:sldMkLst>
          <pc:docMk/>
          <pc:sldMk cId="177670719" sldId="489"/>
        </pc:sldMkLst>
      </pc:sldChg>
      <pc:sldChg chg="delSp modSp add del mod setBg">
        <pc:chgData name="Hasan Selim" userId="84cd2103f36ef0dc" providerId="LiveId" clId="{9C740E32-10B6-44F5-9C27-17E16B8BC83F}" dt="2025-07-23T08:58:10.355" v="610" actId="47"/>
        <pc:sldMkLst>
          <pc:docMk/>
          <pc:sldMk cId="921485227" sldId="489"/>
        </pc:sldMkLst>
      </pc:sldChg>
      <pc:sldChg chg="delSp add del mod">
        <pc:chgData name="Hasan Selim" userId="84cd2103f36ef0dc" providerId="LiveId" clId="{9C740E32-10B6-44F5-9C27-17E16B8BC83F}" dt="2025-07-23T08:58:10.355" v="610" actId="47"/>
        <pc:sldMkLst>
          <pc:docMk/>
          <pc:sldMk cId="1107443757" sldId="496"/>
        </pc:sldMkLst>
      </pc:sldChg>
      <pc:sldChg chg="addSp delSp modSp add mod">
        <pc:chgData name="Hasan Selim" userId="84cd2103f36ef0dc" providerId="LiveId" clId="{9C740E32-10B6-44F5-9C27-17E16B8BC83F}" dt="2025-07-23T09:02:22.596" v="644"/>
        <pc:sldMkLst>
          <pc:docMk/>
          <pc:sldMk cId="4162833293" sldId="497"/>
        </pc:sldMkLst>
      </pc:sldChg>
      <pc:sldChg chg="addSp delSp modSp add mod">
        <pc:chgData name="Hasan Selim" userId="84cd2103f36ef0dc" providerId="LiveId" clId="{9C740E32-10B6-44F5-9C27-17E16B8BC83F}" dt="2025-07-23T09:00:39.376" v="643" actId="782"/>
        <pc:sldMkLst>
          <pc:docMk/>
          <pc:sldMk cId="1732179179" sldId="498"/>
        </pc:sldMkLst>
      </pc:sldChg>
      <pc:sldChg chg="add del">
        <pc:chgData name="Hasan Selim" userId="84cd2103f36ef0dc" providerId="LiveId" clId="{9C740E32-10B6-44F5-9C27-17E16B8BC83F}" dt="2025-07-23T08:19:46.012" v="200" actId="47"/>
        <pc:sldMkLst>
          <pc:docMk/>
          <pc:sldMk cId="345401170" sldId="499"/>
        </pc:sldMkLst>
      </pc:sldChg>
      <pc:sldChg chg="addSp delSp modSp add del mod ord modShow">
        <pc:chgData name="Hasan Selim" userId="84cd2103f36ef0dc" providerId="LiveId" clId="{9C740E32-10B6-44F5-9C27-17E16B8BC83F}" dt="2025-07-23T08:32:05.310" v="373" actId="47"/>
        <pc:sldMkLst>
          <pc:docMk/>
          <pc:sldMk cId="858518764" sldId="500"/>
        </pc:sldMkLst>
      </pc:sldChg>
      <pc:sldChg chg="addSp delSp modSp add mod">
        <pc:chgData name="Hasan Selim" userId="84cd2103f36ef0dc" providerId="LiveId" clId="{9C740E32-10B6-44F5-9C27-17E16B8BC83F}" dt="2025-07-23T08:58:58.285" v="624" actId="14100"/>
        <pc:sldMkLst>
          <pc:docMk/>
          <pc:sldMk cId="1605147076" sldId="501"/>
        </pc:sldMkLst>
      </pc:sldChg>
      <pc:sldChg chg="addSp delSp modSp add del mod">
        <pc:chgData name="Hasan Selim" userId="84cd2103f36ef0dc" providerId="LiveId" clId="{9C740E32-10B6-44F5-9C27-17E16B8BC83F}" dt="2025-07-23T08:36:29.182" v="447" actId="47"/>
        <pc:sldMkLst>
          <pc:docMk/>
          <pc:sldMk cId="1065168382" sldId="502"/>
        </pc:sldMkLst>
      </pc:sldChg>
      <pc:sldChg chg="add del">
        <pc:chgData name="Hasan Selim" userId="84cd2103f36ef0dc" providerId="LiveId" clId="{9C740E32-10B6-44F5-9C27-17E16B8BC83F}" dt="2025-07-23T08:22:55.118" v="236" actId="47"/>
        <pc:sldMkLst>
          <pc:docMk/>
          <pc:sldMk cId="2251635930" sldId="503"/>
        </pc:sldMkLst>
      </pc:sldChg>
      <pc:sldChg chg="addSp delSp modSp add mod">
        <pc:chgData name="Hasan Selim" userId="84cd2103f36ef0dc" providerId="LiveId" clId="{9C740E32-10B6-44F5-9C27-17E16B8BC83F}" dt="2025-07-23T08:59:46.395" v="634" actId="1076"/>
        <pc:sldMkLst>
          <pc:docMk/>
          <pc:sldMk cId="1085520142" sldId="504"/>
        </pc:sldMkLst>
      </pc:sldChg>
      <pc:sldChg chg="addSp delSp modSp add mod">
        <pc:chgData name="Hasan Selim" userId="84cd2103f36ef0dc" providerId="LiveId" clId="{9C740E32-10B6-44F5-9C27-17E16B8BC83F}" dt="2025-07-23T09:00:23.595" v="642" actId="782"/>
        <pc:sldMkLst>
          <pc:docMk/>
          <pc:sldMk cId="3276136232" sldId="505"/>
        </pc:sldMkLst>
      </pc:sldChg>
      <pc:sldChg chg="addSp delSp modSp add mod">
        <pc:chgData name="Hasan Selim" userId="84cd2103f36ef0dc" providerId="LiveId" clId="{9C740E32-10B6-44F5-9C27-17E16B8BC83F}" dt="2025-07-23T08:59:39.383" v="633" actId="1076"/>
        <pc:sldMkLst>
          <pc:docMk/>
          <pc:sldMk cId="1752374698" sldId="506"/>
        </pc:sldMkLst>
      </pc:sldChg>
      <pc:sldChg chg="addSp delSp modSp add mod">
        <pc:chgData name="Hasan Selim" userId="84cd2103f36ef0dc" providerId="LiveId" clId="{9C740E32-10B6-44F5-9C27-17E16B8BC83F}" dt="2025-07-23T08:35:32.526" v="434" actId="478"/>
        <pc:sldMkLst>
          <pc:docMk/>
          <pc:sldMk cId="3217909375" sldId="507"/>
        </pc:sldMkLst>
      </pc:sldChg>
      <pc:sldChg chg="addSp delSp modSp add mod">
        <pc:chgData name="Hasan Selim" userId="84cd2103f36ef0dc" providerId="LiveId" clId="{9C740E32-10B6-44F5-9C27-17E16B8BC83F}" dt="2025-07-23T08:56:45.705" v="575" actId="688"/>
        <pc:sldMkLst>
          <pc:docMk/>
          <pc:sldMk cId="3794117641" sldId="508"/>
        </pc:sldMkLst>
      </pc:sldChg>
      <pc:sldChg chg="delSp modSp add mod">
        <pc:chgData name="Hasan Selim" userId="84cd2103f36ef0dc" providerId="LiveId" clId="{9C740E32-10B6-44F5-9C27-17E16B8BC83F}" dt="2025-07-23T08:57:35.272" v="597" actId="1076"/>
        <pc:sldMkLst>
          <pc:docMk/>
          <pc:sldMk cId="407759590" sldId="509"/>
        </pc:sldMkLst>
      </pc:sldChg>
      <pc:sldMasterChg chg="setBg addSldLayout delSldLayout modSldLayout">
        <pc:chgData name="Hasan Selim" userId="84cd2103f36ef0dc" providerId="LiveId" clId="{9C740E32-10B6-44F5-9C27-17E16B8BC83F}" dt="2025-07-23T08:58:10.355" v="610" actId="47"/>
        <pc:sldMasterMkLst>
          <pc:docMk/>
          <pc:sldMasterMk cId="1097754498" sldId="2147483648"/>
        </pc:sldMasterMkLst>
        <pc:sldLayoutChg chg="delSp mod setBg">
          <pc:chgData name="Hasan Selim" userId="84cd2103f36ef0dc" providerId="LiveId" clId="{9C740E32-10B6-44F5-9C27-17E16B8BC83F}" dt="2025-07-23T08:07:42.560" v="13"/>
          <pc:sldLayoutMkLst>
            <pc:docMk/>
            <pc:sldMasterMk cId="1097754498" sldId="2147483648"/>
            <pc:sldLayoutMk cId="2703471739" sldId="2147483650"/>
          </pc:sldLayoutMkLst>
        </pc:sldLayoutChg>
        <pc:sldLayoutChg chg="addSp delSp modSp mod setBg">
          <pc:chgData name="Hasan Selim" userId="84cd2103f36ef0dc" providerId="LiveId" clId="{9C740E32-10B6-44F5-9C27-17E16B8BC83F}" dt="2025-07-23T08:16:16.570" v="137"/>
          <pc:sldLayoutMkLst>
            <pc:docMk/>
            <pc:sldMasterMk cId="1097754498" sldId="2147483648"/>
            <pc:sldLayoutMk cId="742326489" sldId="2147483651"/>
          </pc:sldLayoutMkLst>
        </pc:sldLayoutChg>
        <pc:sldLayoutChg chg="delSp mod setBg">
          <pc:chgData name="Hasan Selim" userId="84cd2103f36ef0dc" providerId="LiveId" clId="{9C740E32-10B6-44F5-9C27-17E16B8BC83F}" dt="2025-07-23T08:07:42.560" v="13"/>
          <pc:sldLayoutMkLst>
            <pc:docMk/>
            <pc:sldMasterMk cId="1097754498" sldId="2147483648"/>
            <pc:sldLayoutMk cId="4187499995" sldId="2147483657"/>
          </pc:sldLayoutMkLst>
        </pc:sldLayoutChg>
        <pc:sldLayoutChg chg="setBg">
          <pc:chgData name="Hasan Selim" userId="84cd2103f36ef0dc" providerId="LiveId" clId="{9C740E32-10B6-44F5-9C27-17E16B8BC83F}" dt="2025-07-23T08:07:42.560" v="13"/>
          <pc:sldLayoutMkLst>
            <pc:docMk/>
            <pc:sldMasterMk cId="1097754498" sldId="2147483648"/>
            <pc:sldLayoutMk cId="2611383697" sldId="2147483658"/>
          </pc:sldLayoutMkLst>
        </pc:sldLayoutChg>
        <pc:sldLayoutChg chg="add del">
          <pc:chgData name="Hasan Selim" userId="84cd2103f36ef0dc" providerId="LiveId" clId="{9C740E32-10B6-44F5-9C27-17E16B8BC83F}" dt="2025-07-23T08:58:10.355" v="610" actId="47"/>
          <pc:sldLayoutMkLst>
            <pc:docMk/>
            <pc:sldMasterMk cId="1097754498" sldId="2147483648"/>
            <pc:sldLayoutMk cId="2326767218" sldId="2147483663"/>
          </pc:sldLayoutMkLst>
        </pc:sldLayoutChg>
      </pc:sldMasterChg>
      <pc:sldMasterChg chg="setBg modSldLayout">
        <pc:chgData name="Hasan Selim" userId="84cd2103f36ef0dc" providerId="LiveId" clId="{9C740E32-10B6-44F5-9C27-17E16B8BC83F}" dt="2025-07-23T08:07:42.560" v="13"/>
        <pc:sldMasterMkLst>
          <pc:docMk/>
          <pc:sldMasterMk cId="3836132782" sldId="2147483659"/>
        </pc:sldMasterMkLst>
        <pc:sldLayoutChg chg="setBg">
          <pc:chgData name="Hasan Selim" userId="84cd2103f36ef0dc" providerId="LiveId" clId="{9C740E32-10B6-44F5-9C27-17E16B8BC83F}" dt="2025-07-23T08:07:42.560" v="13"/>
          <pc:sldLayoutMkLst>
            <pc:docMk/>
            <pc:sldMasterMk cId="3836132782" sldId="2147483659"/>
            <pc:sldLayoutMk cId="4231831532" sldId="2147483660"/>
          </pc:sldLayoutMkLst>
        </pc:sldLayoutChg>
        <pc:sldLayoutChg chg="setBg">
          <pc:chgData name="Hasan Selim" userId="84cd2103f36ef0dc" providerId="LiveId" clId="{9C740E32-10B6-44F5-9C27-17E16B8BC83F}" dt="2025-07-23T08:07:42.560" v="13"/>
          <pc:sldLayoutMkLst>
            <pc:docMk/>
            <pc:sldMasterMk cId="1097754498" sldId="2147483648"/>
            <pc:sldLayoutMk cId="481516429" sldId="2147483661"/>
          </pc:sldLayoutMkLst>
        </pc:sldLayoutChg>
        <pc:sldLayoutChg chg="setBg">
          <pc:chgData name="Hasan Selim" userId="84cd2103f36ef0dc" providerId="LiveId" clId="{9C740E32-10B6-44F5-9C27-17E16B8BC83F}" dt="2025-07-23T08:07:42.560" v="13"/>
          <pc:sldLayoutMkLst>
            <pc:docMk/>
            <pc:sldMasterMk cId="1097754498" sldId="2147483648"/>
            <pc:sldLayoutMk cId="4268446058" sldId="2147483662"/>
          </pc:sldLayoutMkLst>
        </pc:sldLayoutChg>
      </pc:sldMasterChg>
    </pc:docChg>
  </pc:docChgLst>
  <pc:docChgLst>
    <pc:chgData name="Hasan Selim" userId="84cd2103f36ef0dc" providerId="LiveId" clId="{BD78948B-4F87-4EAF-AC66-CFFFC624D573}"/>
    <pc:docChg chg="undo redo custSel addSld delSld modSld sldOrd modMainMaster">
      <pc:chgData name="Hasan Selim" userId="84cd2103f36ef0dc" providerId="LiveId" clId="{BD78948B-4F87-4EAF-AC66-CFFFC624D573}" dt="2025-08-05T13:16:57.813" v="707" actId="164"/>
      <pc:docMkLst>
        <pc:docMk/>
      </pc:docMkLst>
      <pc:sldChg chg="addSp delSp modSp mod">
        <pc:chgData name="Hasan Selim" userId="84cd2103f36ef0dc" providerId="LiveId" clId="{BD78948B-4F87-4EAF-AC66-CFFFC624D573}" dt="2025-08-05T13:14:21.785" v="692" actId="478"/>
        <pc:sldMkLst>
          <pc:docMk/>
          <pc:sldMk cId="225812144" sldId="345"/>
        </pc:sldMkLst>
        <pc:spChg chg="mod">
          <ac:chgData name="Hasan Selim" userId="84cd2103f36ef0dc" providerId="LiveId" clId="{BD78948B-4F87-4EAF-AC66-CFFFC624D573}" dt="2025-08-05T12:45:57.958" v="249"/>
          <ac:spMkLst>
            <pc:docMk/>
            <pc:sldMk cId="225812144" sldId="345"/>
            <ac:spMk id="3" creationId="{CC695719-71B3-99BF-0446-41B0F5C60441}"/>
          </ac:spMkLst>
        </pc:spChg>
        <pc:spChg chg="mod">
          <ac:chgData name="Hasan Selim" userId="84cd2103f36ef0dc" providerId="LiveId" clId="{BD78948B-4F87-4EAF-AC66-CFFFC624D573}" dt="2025-08-05T13:10:57.905" v="653" actId="1076"/>
          <ac:spMkLst>
            <pc:docMk/>
            <pc:sldMk cId="225812144" sldId="345"/>
            <ac:spMk id="6" creationId="{E6DE37C0-A619-35B5-D705-AE51F535CFCD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8" creationId="{64D9970A-4255-9A3F-1A26-273345606F3B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12" creationId="{35CAC415-52B8-E441-B7B9-0DCA6CF82857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17" creationId="{403A5B78-ED71-4A5D-1C8E-709EF43FB7A7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18" creationId="{45823B8B-2EDD-5A0E-5FC4-70D16F28EC22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19" creationId="{74F357E7-30DB-D84E-929C-A6AB7B232F7D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23" creationId="{5184F1EB-4573-60A1-DBCD-0A341C478406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25" creationId="{5F4931DB-28CF-F4DA-67A3-EF9B20EACD63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31" creationId="{9263DCB1-FE63-95A4-8021-B1161FB5D403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37" creationId="{D657BB2C-7788-80D1-C802-ADA7697D4274}"/>
          </ac:spMkLst>
        </pc:spChg>
        <pc:spChg chg="mod">
          <ac:chgData name="Hasan Selim" userId="84cd2103f36ef0dc" providerId="LiveId" clId="{BD78948B-4F87-4EAF-AC66-CFFFC624D573}" dt="2025-08-05T12:51:28.119" v="313"/>
          <ac:spMkLst>
            <pc:docMk/>
            <pc:sldMk cId="225812144" sldId="345"/>
            <ac:spMk id="39" creationId="{D3F7F84D-4311-8B7B-33D4-672B9C147193}"/>
          </ac:spMkLst>
        </pc:spChg>
        <pc:grpChg chg="mod">
          <ac:chgData name="Hasan Selim" userId="84cd2103f36ef0dc" providerId="LiveId" clId="{BD78948B-4F87-4EAF-AC66-CFFFC624D573}" dt="2025-08-05T12:51:37.677" v="319" actId="1076"/>
          <ac:grpSpMkLst>
            <pc:docMk/>
            <pc:sldMk cId="225812144" sldId="345"/>
            <ac:grpSpMk id="2" creationId="{08810F63-B77F-1512-2C7D-D52C7F6BCA2F}"/>
          </ac:grpSpMkLst>
        </pc:grpChg>
        <pc:picChg chg="del">
          <ac:chgData name="Hasan Selim" userId="84cd2103f36ef0dc" providerId="LiveId" clId="{BD78948B-4F87-4EAF-AC66-CFFFC624D573}" dt="2025-08-05T12:46:00.337" v="250" actId="478"/>
          <ac:picMkLst>
            <pc:docMk/>
            <pc:sldMk cId="225812144" sldId="345"/>
            <ac:picMk id="5" creationId="{4A1A9F2E-2163-9833-F60C-702458261DE4}"/>
          </ac:picMkLst>
        </pc:picChg>
        <pc:picChg chg="add del mod">
          <ac:chgData name="Hasan Selim" userId="84cd2103f36ef0dc" providerId="LiveId" clId="{BD78948B-4F87-4EAF-AC66-CFFFC624D573}" dt="2025-08-05T13:14:21.785" v="692" actId="478"/>
          <ac:picMkLst>
            <pc:docMk/>
            <pc:sldMk cId="225812144" sldId="345"/>
            <ac:picMk id="42" creationId="{751DEC62-63C4-C31D-2040-1034FFB55548}"/>
          </ac:picMkLst>
        </pc:picChg>
        <pc:picChg chg="add mod ord">
          <ac:chgData name="Hasan Selim" userId="84cd2103f36ef0dc" providerId="LiveId" clId="{BD78948B-4F87-4EAF-AC66-CFFFC624D573}" dt="2025-08-05T13:10:31.093" v="650" actId="14100"/>
          <ac:picMkLst>
            <pc:docMk/>
            <pc:sldMk cId="225812144" sldId="345"/>
            <ac:picMk id="157" creationId="{11641419-CB03-2FA4-1598-23054D5BB1CB}"/>
          </ac:picMkLst>
        </pc:picChg>
      </pc:sldChg>
      <pc:sldChg chg="addSp delSp modSp mod">
        <pc:chgData name="Hasan Selim" userId="84cd2103f36ef0dc" providerId="LiveId" clId="{BD78948B-4F87-4EAF-AC66-CFFFC624D573}" dt="2025-08-05T12:45:26.637" v="248" actId="1076"/>
        <pc:sldMkLst>
          <pc:docMk/>
          <pc:sldMk cId="3214672097" sldId="358"/>
        </pc:sldMkLst>
        <pc:spChg chg="del mod">
          <ac:chgData name="Hasan Selim" userId="84cd2103f36ef0dc" providerId="LiveId" clId="{BD78948B-4F87-4EAF-AC66-CFFFC624D573}" dt="2025-08-05T12:33:37.294" v="93" actId="478"/>
          <ac:spMkLst>
            <pc:docMk/>
            <pc:sldMk cId="3214672097" sldId="358"/>
            <ac:spMk id="2" creationId="{EF0DBAA4-AA66-5C27-B287-2D52CD401A79}"/>
          </ac:spMkLst>
        </pc:spChg>
        <pc:spChg chg="del mod">
          <ac:chgData name="Hasan Selim" userId="84cd2103f36ef0dc" providerId="LiveId" clId="{BD78948B-4F87-4EAF-AC66-CFFFC624D573}" dt="2025-08-05T12:42:30.430" v="195" actId="478"/>
          <ac:spMkLst>
            <pc:docMk/>
            <pc:sldMk cId="3214672097" sldId="358"/>
            <ac:spMk id="3" creationId="{B091FA3D-CAD1-1656-1645-A3632B8422EC}"/>
          </ac:spMkLst>
        </pc:spChg>
        <pc:spChg chg="add mod">
          <ac:chgData name="Hasan Selim" userId="84cd2103f36ef0dc" providerId="LiveId" clId="{BD78948B-4F87-4EAF-AC66-CFFFC624D573}" dt="2025-08-05T12:32:27.017" v="73" actId="571"/>
          <ac:spMkLst>
            <pc:docMk/>
            <pc:sldMk cId="3214672097" sldId="358"/>
            <ac:spMk id="4" creationId="{E1A3317A-85F7-6534-77F3-6F7F384F4583}"/>
          </ac:spMkLst>
        </pc:spChg>
        <pc:spChg chg="del mod">
          <ac:chgData name="Hasan Selim" userId="84cd2103f36ef0dc" providerId="LiveId" clId="{BD78948B-4F87-4EAF-AC66-CFFFC624D573}" dt="2025-08-05T12:33:38.742" v="94" actId="478"/>
          <ac:spMkLst>
            <pc:docMk/>
            <pc:sldMk cId="3214672097" sldId="358"/>
            <ac:spMk id="5" creationId="{8DBD69B7-1878-421C-AF26-0FAE95C04264}"/>
          </ac:spMkLst>
        </pc:spChg>
        <pc:spChg chg="del mod">
          <ac:chgData name="Hasan Selim" userId="84cd2103f36ef0dc" providerId="LiveId" clId="{BD78948B-4F87-4EAF-AC66-CFFFC624D573}" dt="2025-08-05T12:33:34.345" v="91" actId="478"/>
          <ac:spMkLst>
            <pc:docMk/>
            <pc:sldMk cId="3214672097" sldId="358"/>
            <ac:spMk id="6" creationId="{F6BA3B8B-5CCB-2D02-C7A9-79546E40390B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12" creationId="{A6C0444B-E7E7-7CA0-BB41-05F3ABF318BB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13" creationId="{6FC2D309-4835-DFAB-89A4-C30A2ECC57F3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18" creationId="{B832F3AA-B43C-38B0-8D34-51C05068E030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22" creationId="{94D8EF05-3385-A25E-3D96-C05F59B817E3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23" creationId="{D98B93D1-A17F-B176-27D0-F199761AAE17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29" creationId="{50B5EB39-2ED5-1F63-4831-4BE79744C6E6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33" creationId="{472C748F-AA8F-E534-C7F3-F7F6B9727DC6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38" creationId="{21AC8E49-D886-F579-2D1E-26F6778A45EC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39" creationId="{32FA08EE-5FC5-E031-75B2-6E3D17D3ACCE}"/>
          </ac:spMkLst>
        </pc:spChg>
        <pc:spChg chg="mod">
          <ac:chgData name="Hasan Selim" userId="84cd2103f36ef0dc" providerId="LiveId" clId="{BD78948B-4F87-4EAF-AC66-CFFFC624D573}" dt="2025-08-05T12:34:54.215" v="114"/>
          <ac:spMkLst>
            <pc:docMk/>
            <pc:sldMk cId="3214672097" sldId="358"/>
            <ac:spMk id="44" creationId="{0DEA3D93-A98C-951A-E253-A40E267DF7AB}"/>
          </ac:spMkLst>
        </pc:spChg>
        <pc:spChg chg="add mod">
          <ac:chgData name="Hasan Selim" userId="84cd2103f36ef0dc" providerId="LiveId" clId="{BD78948B-4F87-4EAF-AC66-CFFFC624D573}" dt="2025-08-05T12:44:55.295" v="242" actId="1076"/>
          <ac:spMkLst>
            <pc:docMk/>
            <pc:sldMk cId="3214672097" sldId="358"/>
            <ac:spMk id="45" creationId="{37CFD5F8-2B43-8634-50E1-C4D3486AA547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179" creationId="{9209871B-D778-E1EB-C490-41099859AD51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202" creationId="{755B7405-D056-F4D7-5044-E3FA72DC5E63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206" creationId="{2AED318E-2291-20DF-1182-F11538BFB586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207" creationId="{7E6104CD-0F25-6B75-B963-10911C0A3DD8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208" creationId="{DF49ABD5-5DB2-EDE1-B02E-040CB5B163A8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213" creationId="{405E7816-7FCA-F0E6-7CB1-113AA80DF593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217" creationId="{D33303FB-884F-7749-B827-BA72E2CA5B3B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231" creationId="{E4250310-AD31-8C89-F822-4AA4312D8E62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235" creationId="{CC81548F-D0C8-6078-9392-67B186AC4229}"/>
          </ac:spMkLst>
        </pc:spChg>
        <pc:spChg chg="mod">
          <ac:chgData name="Hasan Selim" userId="84cd2103f36ef0dc" providerId="LiveId" clId="{BD78948B-4F87-4EAF-AC66-CFFFC624D573}" dt="2025-08-05T12:31:04.425" v="12"/>
          <ac:spMkLst>
            <pc:docMk/>
            <pc:sldMk cId="3214672097" sldId="358"/>
            <ac:spMk id="236" creationId="{FC355E94-8D42-CB7A-068C-02FC7CE1DCB0}"/>
          </ac:spMkLst>
        </pc:spChg>
        <pc:spChg chg="mod">
          <ac:chgData name="Hasan Selim" userId="84cd2103f36ef0dc" providerId="LiveId" clId="{BD78948B-4F87-4EAF-AC66-CFFFC624D573}" dt="2025-08-05T12:44:57.636" v="243" actId="1076"/>
          <ac:spMkLst>
            <pc:docMk/>
            <pc:sldMk cId="3214672097" sldId="358"/>
            <ac:spMk id="287" creationId="{F5AD2013-6E06-11CE-41A6-24786A0966D5}"/>
          </ac:spMkLst>
        </pc:spChg>
        <pc:grpChg chg="mod">
          <ac:chgData name="Hasan Selim" userId="84cd2103f36ef0dc" providerId="LiveId" clId="{BD78948B-4F87-4EAF-AC66-CFFFC624D573}" dt="2025-08-05T12:35:07.774" v="120" actId="1076"/>
          <ac:grpSpMkLst>
            <pc:docMk/>
            <pc:sldMk cId="3214672097" sldId="358"/>
            <ac:grpSpMk id="7" creationId="{4E125430-61E0-9ED4-0085-2F2EE4ED0E90}"/>
          </ac:grpSpMkLst>
        </pc:grpChg>
        <pc:grpChg chg="del mod">
          <ac:chgData name="Hasan Selim" userId="84cd2103f36ef0dc" providerId="LiveId" clId="{BD78948B-4F87-4EAF-AC66-CFFFC624D573}" dt="2025-08-05T12:34:50.524" v="113" actId="478"/>
          <ac:grpSpMkLst>
            <pc:docMk/>
            <pc:sldMk cId="3214672097" sldId="358"/>
            <ac:grpSpMk id="165" creationId="{36689096-E3B1-9BD7-FDBB-606BFA294FC7}"/>
          </ac:grpSpMkLst>
        </pc:grpChg>
        <pc:picChg chg="del">
          <ac:chgData name="Hasan Selim" userId="84cd2103f36ef0dc" providerId="LiveId" clId="{BD78948B-4F87-4EAF-AC66-CFFFC624D573}" dt="2025-08-05T12:35:02.018" v="118" actId="478"/>
          <ac:picMkLst>
            <pc:docMk/>
            <pc:sldMk cId="3214672097" sldId="358"/>
            <ac:picMk id="30" creationId="{9792428C-A526-147F-7B4C-74568432AB8F}"/>
          </ac:picMkLst>
        </pc:picChg>
        <pc:picChg chg="add mod">
          <ac:chgData name="Hasan Selim" userId="84cd2103f36ef0dc" providerId="LiveId" clId="{BD78948B-4F87-4EAF-AC66-CFFFC624D573}" dt="2025-08-05T12:42:21.394" v="191" actId="1076"/>
          <ac:picMkLst>
            <pc:docMk/>
            <pc:sldMk cId="3214672097" sldId="358"/>
            <ac:picMk id="47" creationId="{C5384FF6-672B-2F3C-D69C-C97D16A61938}"/>
          </ac:picMkLst>
        </pc:picChg>
        <pc:picChg chg="add mod">
          <ac:chgData name="Hasan Selim" userId="84cd2103f36ef0dc" providerId="LiveId" clId="{BD78948B-4F87-4EAF-AC66-CFFFC624D573}" dt="2025-08-05T12:42:16.404" v="189" actId="1076"/>
          <ac:picMkLst>
            <pc:docMk/>
            <pc:sldMk cId="3214672097" sldId="358"/>
            <ac:picMk id="49" creationId="{4E2E03DE-5724-BAFA-6F3C-5C7CF72F0E5F}"/>
          </ac:picMkLst>
        </pc:picChg>
        <pc:picChg chg="add del mod">
          <ac:chgData name="Hasan Selim" userId="84cd2103f36ef0dc" providerId="LiveId" clId="{BD78948B-4F87-4EAF-AC66-CFFFC624D573}" dt="2025-08-05T12:42:25.413" v="192" actId="478"/>
          <ac:picMkLst>
            <pc:docMk/>
            <pc:sldMk cId="3214672097" sldId="358"/>
            <ac:picMk id="51" creationId="{EFA35C26-1464-433F-F425-CB192875607F}"/>
          </ac:picMkLst>
        </pc:picChg>
        <pc:picChg chg="add del mod">
          <ac:chgData name="Hasan Selim" userId="84cd2103f36ef0dc" providerId="LiveId" clId="{BD78948B-4F87-4EAF-AC66-CFFFC624D573}" dt="2025-08-05T12:44:42.450" v="238" actId="478"/>
          <ac:picMkLst>
            <pc:docMk/>
            <pc:sldMk cId="3214672097" sldId="358"/>
            <ac:picMk id="53" creationId="{5AFF286C-2C1D-CB8A-9A72-E7D67B41F9D7}"/>
          </ac:picMkLst>
        </pc:picChg>
        <pc:picChg chg="add del mod">
          <ac:chgData name="Hasan Selim" userId="84cd2103f36ef0dc" providerId="LiveId" clId="{BD78948B-4F87-4EAF-AC66-CFFFC624D573}" dt="2025-08-05T12:44:42.450" v="238" actId="478"/>
          <ac:picMkLst>
            <pc:docMk/>
            <pc:sldMk cId="3214672097" sldId="358"/>
            <ac:picMk id="55" creationId="{4E20C972-11BC-D63A-4695-A443403F18F2}"/>
          </ac:picMkLst>
        </pc:picChg>
        <pc:picChg chg="add del mod">
          <ac:chgData name="Hasan Selim" userId="84cd2103f36ef0dc" providerId="LiveId" clId="{BD78948B-4F87-4EAF-AC66-CFFFC624D573}" dt="2025-08-05T12:44:42.450" v="238" actId="478"/>
          <ac:picMkLst>
            <pc:docMk/>
            <pc:sldMk cId="3214672097" sldId="358"/>
            <ac:picMk id="57" creationId="{7A088698-2452-B943-C0E0-DE1664007600}"/>
          </ac:picMkLst>
        </pc:picChg>
        <pc:picChg chg="add del mod">
          <ac:chgData name="Hasan Selim" userId="84cd2103f36ef0dc" providerId="LiveId" clId="{BD78948B-4F87-4EAF-AC66-CFFFC624D573}" dt="2025-08-05T12:44:45.160" v="241" actId="478"/>
          <ac:picMkLst>
            <pc:docMk/>
            <pc:sldMk cId="3214672097" sldId="358"/>
            <ac:picMk id="59" creationId="{071DCBEF-ED86-2C63-3590-E2C55C51EDE7}"/>
          </ac:picMkLst>
        </pc:picChg>
        <pc:picChg chg="add del mod">
          <ac:chgData name="Hasan Selim" userId="84cd2103f36ef0dc" providerId="LiveId" clId="{BD78948B-4F87-4EAF-AC66-CFFFC624D573}" dt="2025-08-05T12:45:18.816" v="247" actId="478"/>
          <ac:picMkLst>
            <pc:docMk/>
            <pc:sldMk cId="3214672097" sldId="358"/>
            <ac:picMk id="61" creationId="{4ADADF60-1B8A-9FFF-8729-19C58CC95969}"/>
          </ac:picMkLst>
        </pc:picChg>
        <pc:picChg chg="add del mod">
          <ac:chgData name="Hasan Selim" userId="84cd2103f36ef0dc" providerId="LiveId" clId="{BD78948B-4F87-4EAF-AC66-CFFFC624D573}" dt="2025-08-05T12:44:42.450" v="238" actId="478"/>
          <ac:picMkLst>
            <pc:docMk/>
            <pc:sldMk cId="3214672097" sldId="358"/>
            <ac:picMk id="63" creationId="{BFB0FEEF-3AA2-BBC9-C49D-694AAE8508E7}"/>
          </ac:picMkLst>
        </pc:picChg>
        <pc:picChg chg="add mod">
          <ac:chgData name="Hasan Selim" userId="84cd2103f36ef0dc" providerId="LiveId" clId="{BD78948B-4F87-4EAF-AC66-CFFFC624D573}" dt="2025-08-05T12:45:26.637" v="248" actId="1076"/>
          <ac:picMkLst>
            <pc:docMk/>
            <pc:sldMk cId="3214672097" sldId="358"/>
            <ac:picMk id="129" creationId="{57F43110-76EA-1973-478F-D8D906FFEC90}"/>
          </ac:picMkLst>
        </pc:picChg>
        <pc:picChg chg="add del mod">
          <ac:chgData name="Hasan Selim" userId="84cd2103f36ef0dc" providerId="LiveId" clId="{BD78948B-4F87-4EAF-AC66-CFFFC624D573}" dt="2025-08-05T12:44:45.160" v="241" actId="478"/>
          <ac:picMkLst>
            <pc:docMk/>
            <pc:sldMk cId="3214672097" sldId="358"/>
            <ac:picMk id="131" creationId="{F9486EAB-C135-CDE0-C463-3A3C16DE78C0}"/>
          </ac:picMkLst>
        </pc:picChg>
        <pc:picChg chg="add del mod">
          <ac:chgData name="Hasan Selim" userId="84cd2103f36ef0dc" providerId="LiveId" clId="{BD78948B-4F87-4EAF-AC66-CFFFC624D573}" dt="2025-08-05T12:44:45.160" v="241" actId="478"/>
          <ac:picMkLst>
            <pc:docMk/>
            <pc:sldMk cId="3214672097" sldId="358"/>
            <ac:picMk id="133" creationId="{6742A249-791E-9852-968A-39F6B39EA319}"/>
          </ac:picMkLst>
        </pc:picChg>
        <pc:picChg chg="add del mod">
          <ac:chgData name="Hasan Selim" userId="84cd2103f36ef0dc" providerId="LiveId" clId="{BD78948B-4F87-4EAF-AC66-CFFFC624D573}" dt="2025-08-05T12:44:45.160" v="241" actId="478"/>
          <ac:picMkLst>
            <pc:docMk/>
            <pc:sldMk cId="3214672097" sldId="358"/>
            <ac:picMk id="135" creationId="{62F661EB-1201-4623-E606-656058A5E797}"/>
          </ac:picMkLst>
        </pc:picChg>
        <pc:picChg chg="add del mod">
          <ac:chgData name="Hasan Selim" userId="84cd2103f36ef0dc" providerId="LiveId" clId="{BD78948B-4F87-4EAF-AC66-CFFFC624D573}" dt="2025-08-05T12:44:45.160" v="241" actId="478"/>
          <ac:picMkLst>
            <pc:docMk/>
            <pc:sldMk cId="3214672097" sldId="358"/>
            <ac:picMk id="137" creationId="{A5D28A49-B248-D41E-FCDA-8E366BA773A5}"/>
          </ac:picMkLst>
        </pc:picChg>
        <pc:picChg chg="add del mod">
          <ac:chgData name="Hasan Selim" userId="84cd2103f36ef0dc" providerId="LiveId" clId="{BD78948B-4F87-4EAF-AC66-CFFFC624D573}" dt="2025-08-05T12:43:36.019" v="212" actId="478"/>
          <ac:picMkLst>
            <pc:docMk/>
            <pc:sldMk cId="3214672097" sldId="358"/>
            <ac:picMk id="139" creationId="{A0F17BBB-F070-9542-25D9-5137E2BE57AC}"/>
          </ac:picMkLst>
        </pc:picChg>
        <pc:picChg chg="add del mod">
          <ac:chgData name="Hasan Selim" userId="84cd2103f36ef0dc" providerId="LiveId" clId="{BD78948B-4F87-4EAF-AC66-CFFFC624D573}" dt="2025-08-05T12:44:42.450" v="238" actId="478"/>
          <ac:picMkLst>
            <pc:docMk/>
            <pc:sldMk cId="3214672097" sldId="358"/>
            <ac:picMk id="141" creationId="{2829AB15-5D6F-6108-ABE7-54D17281A2D8}"/>
          </ac:picMkLst>
        </pc:picChg>
        <pc:picChg chg="add mod">
          <ac:chgData name="Hasan Selim" userId="84cd2103f36ef0dc" providerId="LiveId" clId="{BD78948B-4F87-4EAF-AC66-CFFFC624D573}" dt="2025-08-05T12:42:10.677" v="186" actId="14100"/>
          <ac:picMkLst>
            <pc:docMk/>
            <pc:sldMk cId="3214672097" sldId="358"/>
            <ac:picMk id="143" creationId="{DDD37044-789B-DE90-4403-27C921CAE674}"/>
          </ac:picMkLst>
        </pc:picChg>
        <pc:picChg chg="mod">
          <ac:chgData name="Hasan Selim" userId="84cd2103f36ef0dc" providerId="LiveId" clId="{BD78948B-4F87-4EAF-AC66-CFFFC624D573}" dt="2025-08-05T12:35:21.105" v="122" actId="1076"/>
          <ac:picMkLst>
            <pc:docMk/>
            <pc:sldMk cId="3214672097" sldId="358"/>
            <ac:picMk id="237" creationId="{F86E6BA2-EB37-5DF0-B970-94754A09076C}"/>
          </ac:picMkLst>
        </pc:picChg>
        <pc:picChg chg="del mod">
          <ac:chgData name="Hasan Selim" userId="84cd2103f36ef0dc" providerId="LiveId" clId="{BD78948B-4F87-4EAF-AC66-CFFFC624D573}" dt="2025-08-05T12:44:42.977" v="239" actId="478"/>
          <ac:picMkLst>
            <pc:docMk/>
            <pc:sldMk cId="3214672097" sldId="358"/>
            <ac:picMk id="301" creationId="{92CEC405-CF8C-7884-7FF1-CA4AFE610D87}"/>
          </ac:picMkLst>
        </pc:picChg>
        <pc:picChg chg="mod">
          <ac:chgData name="Hasan Selim" userId="84cd2103f36ef0dc" providerId="LiveId" clId="{BD78948B-4F87-4EAF-AC66-CFFFC624D573}" dt="2025-08-05T12:41:34.349" v="170" actId="1076"/>
          <ac:picMkLst>
            <pc:docMk/>
            <pc:sldMk cId="3214672097" sldId="358"/>
            <ac:picMk id="305" creationId="{7867E5D3-E9E0-6A4B-1DB3-0C96BA915178}"/>
          </ac:picMkLst>
        </pc:picChg>
        <pc:picChg chg="mod ord">
          <ac:chgData name="Hasan Selim" userId="84cd2103f36ef0dc" providerId="LiveId" clId="{BD78948B-4F87-4EAF-AC66-CFFFC624D573}" dt="2025-08-05T12:35:49.371" v="126" actId="1076"/>
          <ac:picMkLst>
            <pc:docMk/>
            <pc:sldMk cId="3214672097" sldId="358"/>
            <ac:picMk id="306" creationId="{B01AF582-910A-A2D5-FB72-90E3385A2AB4}"/>
          </ac:picMkLst>
        </pc:picChg>
        <pc:picChg chg="del mod">
          <ac:chgData name="Hasan Selim" userId="84cd2103f36ef0dc" providerId="LiveId" clId="{BD78948B-4F87-4EAF-AC66-CFFFC624D573}" dt="2025-08-05T12:32:39.270" v="80" actId="478"/>
          <ac:picMkLst>
            <pc:docMk/>
            <pc:sldMk cId="3214672097" sldId="358"/>
            <ac:picMk id="307" creationId="{83FD42CA-4034-7A6D-01B2-3984F2974804}"/>
          </ac:picMkLst>
        </pc:picChg>
        <pc:picChg chg="del mod">
          <ac:chgData name="Hasan Selim" userId="84cd2103f36ef0dc" providerId="LiveId" clId="{BD78948B-4F87-4EAF-AC66-CFFFC624D573}" dt="2025-08-05T12:32:38.456" v="78" actId="478"/>
          <ac:picMkLst>
            <pc:docMk/>
            <pc:sldMk cId="3214672097" sldId="358"/>
            <ac:picMk id="308" creationId="{B8642DD0-6217-3B16-06EB-FAE2D79466D8}"/>
          </ac:picMkLst>
        </pc:picChg>
        <pc:picChg chg="del mod">
          <ac:chgData name="Hasan Selim" userId="84cd2103f36ef0dc" providerId="LiveId" clId="{BD78948B-4F87-4EAF-AC66-CFFFC624D573}" dt="2025-08-05T12:44:43.958" v="240" actId="478"/>
          <ac:picMkLst>
            <pc:docMk/>
            <pc:sldMk cId="3214672097" sldId="358"/>
            <ac:picMk id="309" creationId="{31F30141-D913-CB85-FC3E-FA32F9156343}"/>
          </ac:picMkLst>
        </pc:picChg>
        <pc:picChg chg="del mod">
          <ac:chgData name="Hasan Selim" userId="84cd2103f36ef0dc" providerId="LiveId" clId="{BD78948B-4F87-4EAF-AC66-CFFFC624D573}" dt="2025-08-05T12:44:42.450" v="238" actId="478"/>
          <ac:picMkLst>
            <pc:docMk/>
            <pc:sldMk cId="3214672097" sldId="358"/>
            <ac:picMk id="311" creationId="{ED4BCC96-761A-75E2-A91A-45E969C92921}"/>
          </ac:picMkLst>
        </pc:picChg>
        <pc:picChg chg="del mod">
          <ac:chgData name="Hasan Selim" userId="84cd2103f36ef0dc" providerId="LiveId" clId="{BD78948B-4F87-4EAF-AC66-CFFFC624D573}" dt="2025-08-05T12:43:19.839" v="210" actId="478"/>
          <ac:picMkLst>
            <pc:docMk/>
            <pc:sldMk cId="3214672097" sldId="358"/>
            <ac:picMk id="313" creationId="{D96C0D51-B093-377B-36C7-3A40F017BDD4}"/>
          </ac:picMkLst>
        </pc:picChg>
        <pc:picChg chg="del mod">
          <ac:chgData name="Hasan Selim" userId="84cd2103f36ef0dc" providerId="LiveId" clId="{BD78948B-4F87-4EAF-AC66-CFFFC624D573}" dt="2025-08-05T12:44:42.450" v="238" actId="478"/>
          <ac:picMkLst>
            <pc:docMk/>
            <pc:sldMk cId="3214672097" sldId="358"/>
            <ac:picMk id="315" creationId="{5D6B6D98-A42F-7C8F-F2CA-F5F39CBE70DC}"/>
          </ac:picMkLst>
        </pc:picChg>
      </pc:sldChg>
      <pc:sldChg chg="addSp delSp modSp add mod ord setBg">
        <pc:chgData name="Hasan Selim" userId="84cd2103f36ef0dc" providerId="LiveId" clId="{BD78948B-4F87-4EAF-AC66-CFFFC624D573}" dt="2025-08-05T13:16:57.813" v="707" actId="164"/>
        <pc:sldMkLst>
          <pc:docMk/>
          <pc:sldMk cId="2852566979" sldId="412"/>
        </pc:sldMkLst>
        <pc:grpChg chg="add mod">
          <ac:chgData name="Hasan Selim" userId="84cd2103f36ef0dc" providerId="LiveId" clId="{BD78948B-4F87-4EAF-AC66-CFFFC624D573}" dt="2025-08-05T13:16:57.813" v="707" actId="164"/>
          <ac:grpSpMkLst>
            <pc:docMk/>
            <pc:sldMk cId="2852566979" sldId="412"/>
            <ac:grpSpMk id="3" creationId="{658B4EAB-EF28-4DA5-B5C3-9C4D9638B5CD}"/>
          </ac:grpSpMkLst>
        </pc:grpChg>
        <pc:grpChg chg="mod">
          <ac:chgData name="Hasan Selim" userId="84cd2103f36ef0dc" providerId="LiveId" clId="{BD78948B-4F87-4EAF-AC66-CFFFC624D573}" dt="2025-08-05T13:16:57.813" v="707" actId="164"/>
          <ac:grpSpMkLst>
            <pc:docMk/>
            <pc:sldMk cId="2852566979" sldId="412"/>
            <ac:grpSpMk id="234" creationId="{BD69A988-2B6D-EF1C-DDCB-0A5F9EA5E63C}"/>
          </ac:grpSpMkLst>
        </pc:grpChg>
        <pc:picChg chg="add mod">
          <ac:chgData name="Hasan Selim" userId="84cd2103f36ef0dc" providerId="LiveId" clId="{BD78948B-4F87-4EAF-AC66-CFFFC624D573}" dt="2025-08-05T13:16:57.813" v="707" actId="164"/>
          <ac:picMkLst>
            <pc:docMk/>
            <pc:sldMk cId="2852566979" sldId="412"/>
            <ac:picMk id="2" creationId="{4D89B053-6B7B-BA75-8295-CB9DC4AECDB0}"/>
          </ac:picMkLst>
        </pc:picChg>
        <pc:picChg chg="del">
          <ac:chgData name="Hasan Selim" userId="84cd2103f36ef0dc" providerId="LiveId" clId="{BD78948B-4F87-4EAF-AC66-CFFFC624D573}" dt="2025-08-05T12:53:28.274" v="354" actId="478"/>
          <ac:picMkLst>
            <pc:docMk/>
            <pc:sldMk cId="2852566979" sldId="412"/>
            <ac:picMk id="366" creationId="{595D0550-225E-3154-D830-CCBB7FB032E8}"/>
          </ac:picMkLst>
        </pc:picChg>
        <pc:picChg chg="del mod">
          <ac:chgData name="Hasan Selim" userId="84cd2103f36ef0dc" providerId="LiveId" clId="{BD78948B-4F87-4EAF-AC66-CFFFC624D573}" dt="2025-08-05T12:53:24.466" v="350" actId="478"/>
          <ac:picMkLst>
            <pc:docMk/>
            <pc:sldMk cId="2852566979" sldId="412"/>
            <ac:picMk id="367" creationId="{963DB2AA-8D1A-798D-7586-20D3D3F79C1F}"/>
          </ac:picMkLst>
        </pc:picChg>
        <pc:picChg chg="del">
          <ac:chgData name="Hasan Selim" userId="84cd2103f36ef0dc" providerId="LiveId" clId="{BD78948B-4F87-4EAF-AC66-CFFFC624D573}" dt="2025-08-05T12:53:26.844" v="352" actId="478"/>
          <ac:picMkLst>
            <pc:docMk/>
            <pc:sldMk cId="2852566979" sldId="412"/>
            <ac:picMk id="368" creationId="{60878E05-1106-4A43-119E-29E9BC0A2040}"/>
          </ac:picMkLst>
        </pc:picChg>
        <pc:picChg chg="del">
          <ac:chgData name="Hasan Selim" userId="84cd2103f36ef0dc" providerId="LiveId" clId="{BD78948B-4F87-4EAF-AC66-CFFFC624D573}" dt="2025-08-05T12:53:27.673" v="353" actId="478"/>
          <ac:picMkLst>
            <pc:docMk/>
            <pc:sldMk cId="2852566979" sldId="412"/>
            <ac:picMk id="369" creationId="{8B98F633-8627-7849-6144-CAF1140702F3}"/>
          </ac:picMkLst>
        </pc:picChg>
        <pc:picChg chg="del">
          <ac:chgData name="Hasan Selim" userId="84cd2103f36ef0dc" providerId="LiveId" clId="{BD78948B-4F87-4EAF-AC66-CFFFC624D573}" dt="2025-08-05T12:53:26.389" v="351" actId="478"/>
          <ac:picMkLst>
            <pc:docMk/>
            <pc:sldMk cId="2852566979" sldId="412"/>
            <ac:picMk id="370" creationId="{FA4BF2D0-5112-2ECE-CBCC-A9BE7780B486}"/>
          </ac:picMkLst>
        </pc:picChg>
      </pc:sldChg>
      <pc:sldChg chg="addSp delSp modSp add del mod">
        <pc:chgData name="Hasan Selim" userId="84cd2103f36ef0dc" providerId="LiveId" clId="{BD78948B-4F87-4EAF-AC66-CFFFC624D573}" dt="2025-08-05T13:14:27.009" v="693" actId="47"/>
        <pc:sldMkLst>
          <pc:docMk/>
          <pc:sldMk cId="3165081508" sldId="471"/>
        </pc:sldMkLst>
        <pc:spChg chg="del mod">
          <ac:chgData name="Hasan Selim" userId="84cd2103f36ef0dc" providerId="LiveId" clId="{BD78948B-4F87-4EAF-AC66-CFFFC624D573}" dt="2025-08-05T12:30:51.562" v="7" actId="478"/>
          <ac:spMkLst>
            <pc:docMk/>
            <pc:sldMk cId="3165081508" sldId="471"/>
            <ac:spMk id="26" creationId="{AA10B143-CA1A-83F8-E65B-A07CD594B0B2}"/>
          </ac:spMkLst>
        </pc:spChg>
        <pc:spChg chg="add del mod">
          <ac:chgData name="Hasan Selim" userId="84cd2103f36ef0dc" providerId="LiveId" clId="{BD78948B-4F87-4EAF-AC66-CFFFC624D573}" dt="2025-08-05T12:30:59.704" v="10" actId="21"/>
          <ac:spMkLst>
            <pc:docMk/>
            <pc:sldMk cId="3165081508" sldId="471"/>
            <ac:spMk id="287" creationId="{F5AD2013-6E06-11CE-41A6-24786A0966D5}"/>
          </ac:spMkLst>
        </pc:spChg>
        <pc:grpChg chg="add del">
          <ac:chgData name="Hasan Selim" userId="84cd2103f36ef0dc" providerId="LiveId" clId="{BD78948B-4F87-4EAF-AC66-CFFFC624D573}" dt="2025-08-05T12:30:56.360" v="9" actId="21"/>
          <ac:grpSpMkLst>
            <pc:docMk/>
            <pc:sldMk cId="3165081508" sldId="471"/>
            <ac:grpSpMk id="165" creationId="{36689096-E3B1-9BD7-FDBB-606BFA294FC7}"/>
          </ac:grpSpMkLst>
        </pc:grpChg>
        <pc:grpChg chg="mod">
          <ac:chgData name="Hasan Selim" userId="84cd2103f36ef0dc" providerId="LiveId" clId="{BD78948B-4F87-4EAF-AC66-CFFFC624D573}" dt="2025-08-05T12:52:37.586" v="338" actId="1076"/>
          <ac:grpSpMkLst>
            <pc:docMk/>
            <pc:sldMk cId="3165081508" sldId="471"/>
            <ac:grpSpMk id="239" creationId="{A3F9967C-FBB6-CF06-BD6F-8BF2B42BA208}"/>
          </ac:grpSpMkLst>
        </pc:grpChg>
        <pc:picChg chg="mod">
          <ac:chgData name="Hasan Selim" userId="84cd2103f36ef0dc" providerId="LiveId" clId="{BD78948B-4F87-4EAF-AC66-CFFFC624D573}" dt="2025-08-05T12:51:00.386" v="306" actId="1076"/>
          <ac:picMkLst>
            <pc:docMk/>
            <pc:sldMk cId="3165081508" sldId="471"/>
            <ac:picMk id="4" creationId="{B436575D-F788-FE2F-34B0-D7E776AF9AF6}"/>
          </ac:picMkLst>
        </pc:picChg>
        <pc:picChg chg="mod">
          <ac:chgData name="Hasan Selim" userId="84cd2103f36ef0dc" providerId="LiveId" clId="{BD78948B-4F87-4EAF-AC66-CFFFC624D573}" dt="2025-08-05T13:10:05.811" v="639" actId="1076"/>
          <ac:picMkLst>
            <pc:docMk/>
            <pc:sldMk cId="3165081508" sldId="471"/>
            <ac:picMk id="5" creationId="{F4E99126-3B65-A2CC-72EA-2FB631F26CEE}"/>
          </ac:picMkLst>
        </pc:picChg>
        <pc:picChg chg="del mod">
          <ac:chgData name="Hasan Selim" userId="84cd2103f36ef0dc" providerId="LiveId" clId="{BD78948B-4F87-4EAF-AC66-CFFFC624D573}" dt="2025-08-05T13:10:11.652" v="641" actId="21"/>
          <ac:picMkLst>
            <pc:docMk/>
            <pc:sldMk cId="3165081508" sldId="471"/>
            <ac:picMk id="157" creationId="{11641419-CB03-2FA4-1598-23054D5BB1CB}"/>
          </ac:picMkLst>
        </pc:picChg>
        <pc:picChg chg="add del">
          <ac:chgData name="Hasan Selim" userId="84cd2103f36ef0dc" providerId="LiveId" clId="{BD78948B-4F87-4EAF-AC66-CFFFC624D573}" dt="2025-08-05T12:30:59.704" v="10" actId="21"/>
          <ac:picMkLst>
            <pc:docMk/>
            <pc:sldMk cId="3165081508" sldId="471"/>
            <ac:picMk id="237" creationId="{F86E6BA2-EB37-5DF0-B970-94754A09076C}"/>
          </ac:picMkLst>
        </pc:picChg>
        <pc:picChg chg="del">
          <ac:chgData name="Hasan Selim" userId="84cd2103f36ef0dc" providerId="LiveId" clId="{BD78948B-4F87-4EAF-AC66-CFFFC624D573}" dt="2025-08-05T12:30:59.704" v="10" actId="21"/>
          <ac:picMkLst>
            <pc:docMk/>
            <pc:sldMk cId="3165081508" sldId="471"/>
            <ac:picMk id="301" creationId="{92CEC405-CF8C-7884-7FF1-CA4AFE610D87}"/>
          </ac:picMkLst>
        </pc:picChg>
        <pc:picChg chg="del mod">
          <ac:chgData name="Hasan Selim" userId="84cd2103f36ef0dc" providerId="LiveId" clId="{BD78948B-4F87-4EAF-AC66-CFFFC624D573}" dt="2025-08-05T12:30:59.704" v="10" actId="21"/>
          <ac:picMkLst>
            <pc:docMk/>
            <pc:sldMk cId="3165081508" sldId="471"/>
            <ac:picMk id="305" creationId="{7867E5D3-E9E0-6A4B-1DB3-0C96BA915178}"/>
          </ac:picMkLst>
        </pc:picChg>
        <pc:picChg chg="add del mod">
          <ac:chgData name="Hasan Selim" userId="84cd2103f36ef0dc" providerId="LiveId" clId="{BD78948B-4F87-4EAF-AC66-CFFFC624D573}" dt="2025-08-05T12:30:59.704" v="10" actId="21"/>
          <ac:picMkLst>
            <pc:docMk/>
            <pc:sldMk cId="3165081508" sldId="471"/>
            <ac:picMk id="306" creationId="{B01AF582-910A-A2D5-FB72-90E3385A2AB4}"/>
          </ac:picMkLst>
        </pc:picChg>
        <pc:picChg chg="add del">
          <ac:chgData name="Hasan Selim" userId="84cd2103f36ef0dc" providerId="LiveId" clId="{BD78948B-4F87-4EAF-AC66-CFFFC624D573}" dt="2025-08-05T12:30:56.360" v="9" actId="21"/>
          <ac:picMkLst>
            <pc:docMk/>
            <pc:sldMk cId="3165081508" sldId="471"/>
            <ac:picMk id="307" creationId="{83FD42CA-4034-7A6D-01B2-3984F2974804}"/>
          </ac:picMkLst>
        </pc:picChg>
        <pc:picChg chg="add del">
          <ac:chgData name="Hasan Selim" userId="84cd2103f36ef0dc" providerId="LiveId" clId="{BD78948B-4F87-4EAF-AC66-CFFFC624D573}" dt="2025-08-05T12:30:59.704" v="10" actId="21"/>
          <ac:picMkLst>
            <pc:docMk/>
            <pc:sldMk cId="3165081508" sldId="471"/>
            <ac:picMk id="308" creationId="{B8642DD0-6217-3B16-06EB-FAE2D79466D8}"/>
          </ac:picMkLst>
        </pc:picChg>
        <pc:picChg chg="add del">
          <ac:chgData name="Hasan Selim" userId="84cd2103f36ef0dc" providerId="LiveId" clId="{BD78948B-4F87-4EAF-AC66-CFFFC624D573}" dt="2025-08-05T12:30:59.704" v="10" actId="21"/>
          <ac:picMkLst>
            <pc:docMk/>
            <pc:sldMk cId="3165081508" sldId="471"/>
            <ac:picMk id="309" creationId="{31F30141-D913-CB85-FC3E-FA32F9156343}"/>
          </ac:picMkLst>
        </pc:picChg>
        <pc:picChg chg="add del">
          <ac:chgData name="Hasan Selim" userId="84cd2103f36ef0dc" providerId="LiveId" clId="{BD78948B-4F87-4EAF-AC66-CFFFC624D573}" dt="2025-08-05T12:30:59.704" v="10" actId="21"/>
          <ac:picMkLst>
            <pc:docMk/>
            <pc:sldMk cId="3165081508" sldId="471"/>
            <ac:picMk id="311" creationId="{ED4BCC96-761A-75E2-A91A-45E969C92921}"/>
          </ac:picMkLst>
        </pc:picChg>
        <pc:picChg chg="del">
          <ac:chgData name="Hasan Selim" userId="84cd2103f36ef0dc" providerId="LiveId" clId="{BD78948B-4F87-4EAF-AC66-CFFFC624D573}" dt="2025-08-05T12:30:59.704" v="10" actId="21"/>
          <ac:picMkLst>
            <pc:docMk/>
            <pc:sldMk cId="3165081508" sldId="471"/>
            <ac:picMk id="313" creationId="{D96C0D51-B093-377B-36C7-3A40F017BDD4}"/>
          </ac:picMkLst>
        </pc:picChg>
        <pc:picChg chg="add del">
          <ac:chgData name="Hasan Selim" userId="84cd2103f36ef0dc" providerId="LiveId" clId="{BD78948B-4F87-4EAF-AC66-CFFFC624D573}" dt="2025-08-05T12:30:59.704" v="10" actId="21"/>
          <ac:picMkLst>
            <pc:docMk/>
            <pc:sldMk cId="3165081508" sldId="471"/>
            <ac:picMk id="315" creationId="{5D6B6D98-A42F-7C8F-F2CA-F5F39CBE70DC}"/>
          </ac:picMkLst>
        </pc:picChg>
      </pc:sldChg>
      <pc:sldChg chg="delSp modSp add del mod">
        <pc:chgData name="Hasan Selim" userId="84cd2103f36ef0dc" providerId="LiveId" clId="{BD78948B-4F87-4EAF-AC66-CFFFC624D573}" dt="2025-08-05T13:14:27.009" v="693" actId="47"/>
        <pc:sldMkLst>
          <pc:docMk/>
          <pc:sldMk cId="770311794" sldId="472"/>
        </pc:sldMkLst>
        <pc:spChg chg="del">
          <ac:chgData name="Hasan Selim" userId="84cd2103f36ef0dc" providerId="LiveId" clId="{BD78948B-4F87-4EAF-AC66-CFFFC624D573}" dt="2025-08-05T12:55:14.065" v="390" actId="478"/>
          <ac:spMkLst>
            <pc:docMk/>
            <pc:sldMk cId="770311794" sldId="472"/>
            <ac:spMk id="27" creationId="{8505E859-7AAF-0F73-F630-1EB1BE317AF9}"/>
          </ac:spMkLst>
        </pc:spChg>
        <pc:spChg chg="del">
          <ac:chgData name="Hasan Selim" userId="84cd2103f36ef0dc" providerId="LiveId" clId="{BD78948B-4F87-4EAF-AC66-CFFFC624D573}" dt="2025-08-05T13:09:13.605" v="624" actId="21"/>
          <ac:spMkLst>
            <pc:docMk/>
            <pc:sldMk cId="770311794" sldId="472"/>
            <ac:spMk id="198" creationId="{24145E2F-B4F3-C5F1-9EAB-FFB160BD2087}"/>
          </ac:spMkLst>
        </pc:spChg>
        <pc:spChg chg="del">
          <ac:chgData name="Hasan Selim" userId="84cd2103f36ef0dc" providerId="LiveId" clId="{BD78948B-4F87-4EAF-AC66-CFFFC624D573}" dt="2025-08-05T13:09:13.605" v="624" actId="21"/>
          <ac:spMkLst>
            <pc:docMk/>
            <pc:sldMk cId="770311794" sldId="472"/>
            <ac:spMk id="219" creationId="{F97DDD10-9E7D-760C-19ED-FE0155B79137}"/>
          </ac:spMkLst>
        </pc:spChg>
        <pc:spChg chg="del">
          <ac:chgData name="Hasan Selim" userId="84cd2103f36ef0dc" providerId="LiveId" clId="{BD78948B-4F87-4EAF-AC66-CFFFC624D573}" dt="2025-08-05T13:09:13.605" v="624" actId="21"/>
          <ac:spMkLst>
            <pc:docMk/>
            <pc:sldMk cId="770311794" sldId="472"/>
            <ac:spMk id="221" creationId="{BAA60193-D285-FBC1-FD55-864EE4D51419}"/>
          </ac:spMkLst>
        </pc:spChg>
        <pc:spChg chg="del">
          <ac:chgData name="Hasan Selim" userId="84cd2103f36ef0dc" providerId="LiveId" clId="{BD78948B-4F87-4EAF-AC66-CFFFC624D573}" dt="2025-08-05T13:09:13.605" v="624" actId="21"/>
          <ac:spMkLst>
            <pc:docMk/>
            <pc:sldMk cId="770311794" sldId="472"/>
            <ac:spMk id="223" creationId="{F4DEF6AD-E492-47D8-61A3-D5D4D2C14C00}"/>
          </ac:spMkLst>
        </pc:spChg>
        <pc:picChg chg="mod">
          <ac:chgData name="Hasan Selim" userId="84cd2103f36ef0dc" providerId="LiveId" clId="{BD78948B-4F87-4EAF-AC66-CFFFC624D573}" dt="2025-08-05T12:55:16.881" v="392" actId="1076"/>
          <ac:picMkLst>
            <pc:docMk/>
            <pc:sldMk cId="770311794" sldId="472"/>
            <ac:picMk id="3" creationId="{03825A28-E7E0-787D-2CEA-CD963951D10D}"/>
          </ac:picMkLst>
        </pc:picChg>
        <pc:picChg chg="mod">
          <ac:chgData name="Hasan Selim" userId="84cd2103f36ef0dc" providerId="LiveId" clId="{BD78948B-4F87-4EAF-AC66-CFFFC624D573}" dt="2025-08-05T13:03:17.460" v="530" actId="1076"/>
          <ac:picMkLst>
            <pc:docMk/>
            <pc:sldMk cId="770311794" sldId="472"/>
            <ac:picMk id="6" creationId="{D973BBE8-3F70-C411-8542-8843526D1599}"/>
          </ac:picMkLst>
        </pc:picChg>
      </pc:sldChg>
      <pc:sldChg chg="addSp delSp modSp add mod">
        <pc:chgData name="Hasan Selim" userId="84cd2103f36ef0dc" providerId="LiveId" clId="{BD78948B-4F87-4EAF-AC66-CFFFC624D573}" dt="2025-08-05T13:09:43.568" v="638" actId="478"/>
        <pc:sldMkLst>
          <pc:docMk/>
          <pc:sldMk cId="3361783620" sldId="473"/>
        </pc:sldMkLst>
        <pc:spChg chg="mod">
          <ac:chgData name="Hasan Selim" userId="84cd2103f36ef0dc" providerId="LiveId" clId="{BD78948B-4F87-4EAF-AC66-CFFFC624D573}" dt="2025-08-05T12:46:20.783" v="260"/>
          <ac:spMkLst>
            <pc:docMk/>
            <pc:sldMk cId="3361783620" sldId="473"/>
            <ac:spMk id="3" creationId="{DD473A20-0E7D-8978-B700-600129C767D2}"/>
          </ac:spMkLst>
        </pc:spChg>
        <pc:spChg chg="mod">
          <ac:chgData name="Hasan Selim" userId="84cd2103f36ef0dc" providerId="LiveId" clId="{BD78948B-4F87-4EAF-AC66-CFFFC624D573}" dt="2025-08-05T12:53:07.442" v="348" actId="1076"/>
          <ac:spMkLst>
            <pc:docMk/>
            <pc:sldMk cId="3361783620" sldId="473"/>
            <ac:spMk id="6" creationId="{CA957A84-C9A2-D469-3634-BFA7D28CCC7E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15" creationId="{AD122993-502B-1C53-C7C4-91E420FE2910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17" creationId="{AC3C411C-D877-2AE1-6D92-B307EF6F1920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19" creationId="{BC488000-F724-CC9B-63CC-9240AEC0DD1E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25" creationId="{5F37E511-B4C1-4F0F-4DFE-0DDDF5FE7D93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26" creationId="{59EAD5B5-5921-D116-3E58-93314BA34C51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31" creationId="{6C16FF0F-740D-D4E3-E97D-E8AEBDA8355C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32" creationId="{1CFC632A-0213-1963-DE2C-D7ABFEE7F02A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35" creationId="{1EC9F54E-FA38-70BE-4496-2ABB0F97FF3D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36" creationId="{C21F8815-B02B-71C7-3AD9-211C7D6920AB}"/>
          </ac:spMkLst>
        </pc:spChg>
        <pc:spChg chg="mod">
          <ac:chgData name="Hasan Selim" userId="84cd2103f36ef0dc" providerId="LiveId" clId="{BD78948B-4F87-4EAF-AC66-CFFFC624D573}" dt="2025-08-05T12:52:44.994" v="339"/>
          <ac:spMkLst>
            <pc:docMk/>
            <pc:sldMk cId="3361783620" sldId="473"/>
            <ac:spMk id="39" creationId="{3EFE00CB-B0C6-17D3-B2DE-6D39913974F9}"/>
          </ac:spMkLst>
        </pc:spChg>
        <pc:spChg chg="add mod">
          <ac:chgData name="Hasan Selim" userId="84cd2103f36ef0dc" providerId="LiveId" clId="{BD78948B-4F87-4EAF-AC66-CFFFC624D573}" dt="2025-08-05T13:09:39.453" v="637" actId="403"/>
          <ac:spMkLst>
            <pc:docMk/>
            <pc:sldMk cId="3361783620" sldId="473"/>
            <ac:spMk id="198" creationId="{24145E2F-B4F3-C5F1-9EAB-FFB160BD2087}"/>
          </ac:spMkLst>
        </pc:spChg>
        <pc:spChg chg="add mod">
          <ac:chgData name="Hasan Selim" userId="84cd2103f36ef0dc" providerId="LiveId" clId="{BD78948B-4F87-4EAF-AC66-CFFFC624D573}" dt="2025-08-05T13:09:39.453" v="637" actId="403"/>
          <ac:spMkLst>
            <pc:docMk/>
            <pc:sldMk cId="3361783620" sldId="473"/>
            <ac:spMk id="219" creationId="{F97DDD10-9E7D-760C-19ED-FE0155B79137}"/>
          </ac:spMkLst>
        </pc:spChg>
        <pc:spChg chg="add mod">
          <ac:chgData name="Hasan Selim" userId="84cd2103f36ef0dc" providerId="LiveId" clId="{BD78948B-4F87-4EAF-AC66-CFFFC624D573}" dt="2025-08-05T13:09:39.453" v="637" actId="403"/>
          <ac:spMkLst>
            <pc:docMk/>
            <pc:sldMk cId="3361783620" sldId="473"/>
            <ac:spMk id="221" creationId="{BAA60193-D285-FBC1-FD55-864EE4D51419}"/>
          </ac:spMkLst>
        </pc:spChg>
        <pc:spChg chg="add del mod">
          <ac:chgData name="Hasan Selim" userId="84cd2103f36ef0dc" providerId="LiveId" clId="{BD78948B-4F87-4EAF-AC66-CFFFC624D573}" dt="2025-08-05T13:09:43.568" v="638" actId="478"/>
          <ac:spMkLst>
            <pc:docMk/>
            <pc:sldMk cId="3361783620" sldId="473"/>
            <ac:spMk id="223" creationId="{F4DEF6AD-E492-47D8-61A3-D5D4D2C14C00}"/>
          </ac:spMkLst>
        </pc:spChg>
        <pc:grpChg chg="mod">
          <ac:chgData name="Hasan Selim" userId="84cd2103f36ef0dc" providerId="LiveId" clId="{BD78948B-4F87-4EAF-AC66-CFFFC624D573}" dt="2025-08-05T12:52:46.750" v="340" actId="164"/>
          <ac:grpSpMkLst>
            <pc:docMk/>
            <pc:sldMk cId="3361783620" sldId="473"/>
            <ac:grpSpMk id="12" creationId="{E9B8DD0A-3F82-B4F2-910F-009157EC2231}"/>
          </ac:grpSpMkLst>
        </pc:grpChg>
        <pc:grpChg chg="add mod">
          <ac:chgData name="Hasan Selim" userId="84cd2103f36ef0dc" providerId="LiveId" clId="{BD78948B-4F87-4EAF-AC66-CFFFC624D573}" dt="2025-08-05T12:53:04.183" v="347" actId="14100"/>
          <ac:grpSpMkLst>
            <pc:docMk/>
            <pc:sldMk cId="3361783620" sldId="473"/>
            <ac:grpSpMk id="42" creationId="{82B8FD63-7E4C-A855-F9C9-70AD3F2F8FC8}"/>
          </ac:grpSpMkLst>
        </pc:grpChg>
        <pc:picChg chg="add del mod">
          <ac:chgData name="Hasan Selim" userId="84cd2103f36ef0dc" providerId="LiveId" clId="{BD78948B-4F87-4EAF-AC66-CFFFC624D573}" dt="2025-08-05T12:52:16.678" v="331" actId="478"/>
          <ac:picMkLst>
            <pc:docMk/>
            <pc:sldMk cId="3361783620" sldId="473"/>
            <ac:picMk id="2" creationId="{CFC013A2-A657-1306-936D-5255D32C326D}"/>
          </ac:picMkLst>
        </pc:picChg>
        <pc:picChg chg="add del mod">
          <ac:chgData name="Hasan Selim" userId="84cd2103f36ef0dc" providerId="LiveId" clId="{BD78948B-4F87-4EAF-AC66-CFFFC624D573}" dt="2025-08-05T12:52:16.678" v="331" actId="478"/>
          <ac:picMkLst>
            <pc:docMk/>
            <pc:sldMk cId="3361783620" sldId="473"/>
            <ac:picMk id="4" creationId="{6E43CB27-D4BB-A30F-1C0B-D7CC59B0705B}"/>
          </ac:picMkLst>
        </pc:picChg>
        <pc:picChg chg="add del mod">
          <ac:chgData name="Hasan Selim" userId="84cd2103f36ef0dc" providerId="LiveId" clId="{BD78948B-4F87-4EAF-AC66-CFFFC624D573}" dt="2025-08-05T12:52:16.678" v="331" actId="478"/>
          <ac:picMkLst>
            <pc:docMk/>
            <pc:sldMk cId="3361783620" sldId="473"/>
            <ac:picMk id="5" creationId="{F9FE0E0F-E7BE-A97B-4310-51DA6DBE365E}"/>
          </ac:picMkLst>
        </pc:picChg>
        <pc:picChg chg="add del mod">
          <ac:chgData name="Hasan Selim" userId="84cd2103f36ef0dc" providerId="LiveId" clId="{BD78948B-4F87-4EAF-AC66-CFFFC624D573}" dt="2025-08-05T13:09:27.031" v="627" actId="478"/>
          <ac:picMkLst>
            <pc:docMk/>
            <pc:sldMk cId="3361783620" sldId="473"/>
            <ac:picMk id="7" creationId="{979A48D5-C51A-6E99-BA05-B8ABF499D2D3}"/>
          </ac:picMkLst>
        </pc:picChg>
        <pc:picChg chg="add del mod">
          <ac:chgData name="Hasan Selim" userId="84cd2103f36ef0dc" providerId="LiveId" clId="{BD78948B-4F87-4EAF-AC66-CFFFC624D573}" dt="2025-08-05T13:09:27.648" v="628" actId="478"/>
          <ac:picMkLst>
            <pc:docMk/>
            <pc:sldMk cId="3361783620" sldId="473"/>
            <ac:picMk id="8" creationId="{70DC980B-1C92-6499-1543-2D67889CDD06}"/>
          </ac:picMkLst>
        </pc:picChg>
        <pc:picChg chg="add del mod">
          <ac:chgData name="Hasan Selim" userId="84cd2103f36ef0dc" providerId="LiveId" clId="{BD78948B-4F87-4EAF-AC66-CFFFC624D573}" dt="2025-08-05T13:09:28.123" v="629" actId="478"/>
          <ac:picMkLst>
            <pc:docMk/>
            <pc:sldMk cId="3361783620" sldId="473"/>
            <ac:picMk id="9" creationId="{E5E5746B-B7A7-A996-84D3-F7561359C932}"/>
          </ac:picMkLst>
        </pc:picChg>
        <pc:picChg chg="mod">
          <ac:chgData name="Hasan Selim" userId="84cd2103f36ef0dc" providerId="LiveId" clId="{BD78948B-4F87-4EAF-AC66-CFFFC624D573}" dt="2025-08-05T12:52:46.750" v="340" actId="164"/>
          <ac:picMkLst>
            <pc:docMk/>
            <pc:sldMk cId="3361783620" sldId="473"/>
            <ac:picMk id="10" creationId="{BE1DC165-EC51-B333-52C9-D112942BF0B6}"/>
          </ac:picMkLst>
        </pc:picChg>
        <pc:picChg chg="mod">
          <ac:chgData name="Hasan Selim" userId="84cd2103f36ef0dc" providerId="LiveId" clId="{BD78948B-4F87-4EAF-AC66-CFFFC624D573}" dt="2025-08-05T12:53:00.822" v="346" actId="207"/>
          <ac:picMkLst>
            <pc:docMk/>
            <pc:sldMk cId="3361783620" sldId="473"/>
            <ac:picMk id="11" creationId="{8E8D0503-758B-20AF-3D4C-BF7DA51D495C}"/>
          </ac:picMkLst>
        </pc:picChg>
      </pc:sldChg>
      <pc:sldChg chg="addSp delSp modSp add mod">
        <pc:chgData name="Hasan Selim" userId="84cd2103f36ef0dc" providerId="LiveId" clId="{BD78948B-4F87-4EAF-AC66-CFFFC624D573}" dt="2025-08-05T13:16:20.674" v="699" actId="14100"/>
        <pc:sldMkLst>
          <pc:docMk/>
          <pc:sldMk cId="3660483807" sldId="474"/>
        </pc:sldMkLst>
        <pc:spChg chg="add mod">
          <ac:chgData name="Hasan Selim" userId="84cd2103f36ef0dc" providerId="LiveId" clId="{BD78948B-4F87-4EAF-AC66-CFFFC624D573}" dt="2025-08-05T13:04:38.694" v="555" actId="1076"/>
          <ac:spMkLst>
            <pc:docMk/>
            <pc:sldMk cId="3660483807" sldId="474"/>
            <ac:spMk id="2" creationId="{9FCBE9BD-C744-AA84-9947-0172FFDF5607}"/>
          </ac:spMkLst>
        </pc:spChg>
        <pc:spChg chg="del mod">
          <ac:chgData name="Hasan Selim" userId="84cd2103f36ef0dc" providerId="LiveId" clId="{BD78948B-4F87-4EAF-AC66-CFFFC624D573}" dt="2025-08-05T13:03:54.404" v="546" actId="478"/>
          <ac:spMkLst>
            <pc:docMk/>
            <pc:sldMk cId="3660483807" sldId="474"/>
            <ac:spMk id="3" creationId="{B84B63A4-79BC-36FF-9E9D-0FD335588B9D}"/>
          </ac:spMkLst>
        </pc:spChg>
        <pc:spChg chg="mod">
          <ac:chgData name="Hasan Selim" userId="84cd2103f36ef0dc" providerId="LiveId" clId="{BD78948B-4F87-4EAF-AC66-CFFFC624D573}" dt="2025-08-05T13:04:38.694" v="555" actId="1076"/>
          <ac:spMkLst>
            <pc:docMk/>
            <pc:sldMk cId="3660483807" sldId="474"/>
            <ac:spMk id="6" creationId="{26F26981-C100-BD4E-08C6-906E000546FE}"/>
          </ac:spMkLst>
        </pc:spChg>
        <pc:spChg chg="add mod">
          <ac:chgData name="Hasan Selim" userId="84cd2103f36ef0dc" providerId="LiveId" clId="{BD78948B-4F87-4EAF-AC66-CFFFC624D573}" dt="2025-08-05T13:02:44.822" v="524" actId="571"/>
          <ac:spMkLst>
            <pc:docMk/>
            <pc:sldMk cId="3660483807" sldId="474"/>
            <ac:spMk id="11" creationId="{2FFF629B-CEA9-81CF-3910-97223A504545}"/>
          </ac:spMkLst>
        </pc:spChg>
        <pc:spChg chg="mod">
          <ac:chgData name="Hasan Selim" userId="84cd2103f36ef0dc" providerId="LiveId" clId="{BD78948B-4F87-4EAF-AC66-CFFFC624D573}" dt="2025-08-05T13:03:24.472" v="531"/>
          <ac:spMkLst>
            <pc:docMk/>
            <pc:sldMk cId="3660483807" sldId="474"/>
            <ac:spMk id="19" creationId="{FCADA261-62C5-85C6-1251-8E5B5E205742}"/>
          </ac:spMkLst>
        </pc:spChg>
        <pc:spChg chg="mod">
          <ac:chgData name="Hasan Selim" userId="84cd2103f36ef0dc" providerId="LiveId" clId="{BD78948B-4F87-4EAF-AC66-CFFFC624D573}" dt="2025-08-05T13:03:24.472" v="531"/>
          <ac:spMkLst>
            <pc:docMk/>
            <pc:sldMk cId="3660483807" sldId="474"/>
            <ac:spMk id="21" creationId="{5C60CD5D-7263-1786-DAC1-F8AADC77F0B9}"/>
          </ac:spMkLst>
        </pc:spChg>
        <pc:spChg chg="mod">
          <ac:chgData name="Hasan Selim" userId="84cd2103f36ef0dc" providerId="LiveId" clId="{BD78948B-4F87-4EAF-AC66-CFFFC624D573}" dt="2025-08-05T13:16:20.674" v="699" actId="14100"/>
          <ac:spMkLst>
            <pc:docMk/>
            <pc:sldMk cId="3660483807" sldId="474"/>
            <ac:spMk id="24" creationId="{7991D83B-AA3A-6B4D-F073-BF8F890A3B00}"/>
          </ac:spMkLst>
        </pc:spChg>
        <pc:spChg chg="mod">
          <ac:chgData name="Hasan Selim" userId="84cd2103f36ef0dc" providerId="LiveId" clId="{BD78948B-4F87-4EAF-AC66-CFFFC624D573}" dt="2025-08-05T13:03:24.472" v="531"/>
          <ac:spMkLst>
            <pc:docMk/>
            <pc:sldMk cId="3660483807" sldId="474"/>
            <ac:spMk id="26" creationId="{123827EE-EB60-4362-397D-3A3144EF3673}"/>
          </ac:spMkLst>
        </pc:spChg>
        <pc:spChg chg="mod">
          <ac:chgData name="Hasan Selim" userId="84cd2103f36ef0dc" providerId="LiveId" clId="{BD78948B-4F87-4EAF-AC66-CFFFC624D573}" dt="2025-08-05T13:03:24.472" v="531"/>
          <ac:spMkLst>
            <pc:docMk/>
            <pc:sldMk cId="3660483807" sldId="474"/>
            <ac:spMk id="32" creationId="{9B29A28D-31CF-340A-45C3-94DA519A04AD}"/>
          </ac:spMkLst>
        </pc:spChg>
        <pc:spChg chg="mod">
          <ac:chgData name="Hasan Selim" userId="84cd2103f36ef0dc" providerId="LiveId" clId="{BD78948B-4F87-4EAF-AC66-CFFFC624D573}" dt="2025-08-05T13:03:24.472" v="531"/>
          <ac:spMkLst>
            <pc:docMk/>
            <pc:sldMk cId="3660483807" sldId="474"/>
            <ac:spMk id="36" creationId="{2482A333-B9B3-7ECB-DC90-C9E3F781D4A9}"/>
          </ac:spMkLst>
        </pc:spChg>
        <pc:spChg chg="mod">
          <ac:chgData name="Hasan Selim" userId="84cd2103f36ef0dc" providerId="LiveId" clId="{BD78948B-4F87-4EAF-AC66-CFFFC624D573}" dt="2025-08-05T13:03:24.472" v="531"/>
          <ac:spMkLst>
            <pc:docMk/>
            <pc:sldMk cId="3660483807" sldId="474"/>
            <ac:spMk id="37" creationId="{6E48C2DB-4BBB-46FD-775A-30C39F0A5453}"/>
          </ac:spMkLst>
        </pc:spChg>
        <pc:spChg chg="mod">
          <ac:chgData name="Hasan Selim" userId="84cd2103f36ef0dc" providerId="LiveId" clId="{BD78948B-4F87-4EAF-AC66-CFFFC624D573}" dt="2025-08-05T13:03:24.472" v="531"/>
          <ac:spMkLst>
            <pc:docMk/>
            <pc:sldMk cId="3660483807" sldId="474"/>
            <ac:spMk id="38" creationId="{C6486C9C-7AFE-9D1C-08DD-27F2D9257F55}"/>
          </ac:spMkLst>
        </pc:spChg>
        <pc:spChg chg="mod">
          <ac:chgData name="Hasan Selim" userId="84cd2103f36ef0dc" providerId="LiveId" clId="{BD78948B-4F87-4EAF-AC66-CFFFC624D573}" dt="2025-08-05T13:03:24.472" v="531"/>
          <ac:spMkLst>
            <pc:docMk/>
            <pc:sldMk cId="3660483807" sldId="474"/>
            <ac:spMk id="39" creationId="{3DE7CDA1-9418-8D1A-9EC6-ED3F99BF50C3}"/>
          </ac:spMkLst>
        </pc:spChg>
        <pc:spChg chg="mod">
          <ac:chgData name="Hasan Selim" userId="84cd2103f36ef0dc" providerId="LiveId" clId="{BD78948B-4F87-4EAF-AC66-CFFFC624D573}" dt="2025-08-05T13:03:24.472" v="531"/>
          <ac:spMkLst>
            <pc:docMk/>
            <pc:sldMk cId="3660483807" sldId="474"/>
            <ac:spMk id="42" creationId="{1F1B00F4-A508-97F8-AD50-21981FF04BBB}"/>
          </ac:spMkLst>
        </pc:spChg>
        <pc:spChg chg="add mod">
          <ac:chgData name="Hasan Selim" userId="84cd2103f36ef0dc" providerId="LiveId" clId="{BD78948B-4F87-4EAF-AC66-CFFFC624D573}" dt="2025-08-05T13:15:49.853" v="698" actId="14100"/>
          <ac:spMkLst>
            <pc:docMk/>
            <pc:sldMk cId="3660483807" sldId="474"/>
            <ac:spMk id="47" creationId="{462891EE-369B-69FF-74B8-869DFD483EE2}"/>
          </ac:spMkLst>
        </pc:spChg>
        <pc:spChg chg="add del mod">
          <ac:chgData name="Hasan Selim" userId="84cd2103f36ef0dc" providerId="LiveId" clId="{BD78948B-4F87-4EAF-AC66-CFFFC624D573}" dt="2025-08-05T13:03:56.102" v="547" actId="478"/>
          <ac:spMkLst>
            <pc:docMk/>
            <pc:sldMk cId="3660483807" sldId="474"/>
            <ac:spMk id="50" creationId="{D7A4012D-D350-5FF7-F566-674FC0AC8A4F}"/>
          </ac:spMkLst>
        </pc:spChg>
        <pc:grpChg chg="mod">
          <ac:chgData name="Hasan Selim" userId="84cd2103f36ef0dc" providerId="LiveId" clId="{BD78948B-4F87-4EAF-AC66-CFFFC624D573}" dt="2025-08-05T13:03:25.499" v="532" actId="164"/>
          <ac:grpSpMkLst>
            <pc:docMk/>
            <pc:sldMk cId="3660483807" sldId="474"/>
            <ac:grpSpMk id="16" creationId="{001E462A-92DF-7D64-BF02-12D49D1C00A1}"/>
          </ac:grpSpMkLst>
        </pc:grpChg>
        <pc:grpChg chg="add mod">
          <ac:chgData name="Hasan Selim" userId="84cd2103f36ef0dc" providerId="LiveId" clId="{BD78948B-4F87-4EAF-AC66-CFFFC624D573}" dt="2025-08-05T13:15:28.459" v="695" actId="1076"/>
          <ac:grpSpMkLst>
            <pc:docMk/>
            <pc:sldMk cId="3660483807" sldId="474"/>
            <ac:grpSpMk id="48" creationId="{E7312740-BAFA-6CC1-5444-254127648630}"/>
          </ac:grpSpMkLst>
        </pc:grpChg>
        <pc:picChg chg="add mod">
          <ac:chgData name="Hasan Selim" userId="84cd2103f36ef0dc" providerId="LiveId" clId="{BD78948B-4F87-4EAF-AC66-CFFFC624D573}" dt="2025-08-05T13:04:38.694" v="555" actId="1076"/>
          <ac:picMkLst>
            <pc:docMk/>
            <pc:sldMk cId="3660483807" sldId="474"/>
            <ac:picMk id="4" creationId="{0DB7A5EC-1DE6-0F35-B69F-47477A48D41A}"/>
          </ac:picMkLst>
        </pc:picChg>
        <pc:picChg chg="add mod">
          <ac:chgData name="Hasan Selim" userId="84cd2103f36ef0dc" providerId="LiveId" clId="{BD78948B-4F87-4EAF-AC66-CFFFC624D573}" dt="2025-08-05T13:04:38.694" v="555" actId="1076"/>
          <ac:picMkLst>
            <pc:docMk/>
            <pc:sldMk cId="3660483807" sldId="474"/>
            <ac:picMk id="5" creationId="{BE25A6F4-4E7A-36AB-4941-72A2D1514CD6}"/>
          </ac:picMkLst>
        </pc:picChg>
        <pc:picChg chg="add mod">
          <ac:chgData name="Hasan Selim" userId="84cd2103f36ef0dc" providerId="LiveId" clId="{BD78948B-4F87-4EAF-AC66-CFFFC624D573}" dt="2025-08-05T13:04:38.694" v="555" actId="1076"/>
          <ac:picMkLst>
            <pc:docMk/>
            <pc:sldMk cId="3660483807" sldId="474"/>
            <ac:picMk id="7" creationId="{1FD6D79E-7485-A823-DB06-9BB3FAD864D0}"/>
          </ac:picMkLst>
        </pc:picChg>
        <pc:picChg chg="add mod">
          <ac:chgData name="Hasan Selim" userId="84cd2103f36ef0dc" providerId="LiveId" clId="{BD78948B-4F87-4EAF-AC66-CFFFC624D573}" dt="2025-08-05T13:04:38.694" v="555" actId="1076"/>
          <ac:picMkLst>
            <pc:docMk/>
            <pc:sldMk cId="3660483807" sldId="474"/>
            <ac:picMk id="8" creationId="{9986E5D5-C692-160B-4FB4-B969AE436825}"/>
          </ac:picMkLst>
        </pc:picChg>
        <pc:picChg chg="add mod">
          <ac:chgData name="Hasan Selim" userId="84cd2103f36ef0dc" providerId="LiveId" clId="{BD78948B-4F87-4EAF-AC66-CFFFC624D573}" dt="2025-08-05T13:04:38.694" v="555" actId="1076"/>
          <ac:picMkLst>
            <pc:docMk/>
            <pc:sldMk cId="3660483807" sldId="474"/>
            <ac:picMk id="9" creationId="{A0D51F69-BA85-DEAE-CF60-F40D3AA4F6D2}"/>
          </ac:picMkLst>
        </pc:picChg>
        <pc:picChg chg="add del mod">
          <ac:chgData name="Hasan Selim" userId="84cd2103f36ef0dc" providerId="LiveId" clId="{BD78948B-4F87-4EAF-AC66-CFFFC624D573}" dt="2025-08-05T12:54:47.704" v="386" actId="478"/>
          <ac:picMkLst>
            <pc:docMk/>
            <pc:sldMk cId="3660483807" sldId="474"/>
            <ac:picMk id="10" creationId="{8C8AF370-0E82-639C-4C35-960B616334BF}"/>
          </ac:picMkLst>
        </pc:picChg>
        <pc:picChg chg="add mod">
          <ac:chgData name="Hasan Selim" userId="84cd2103f36ef0dc" providerId="LiveId" clId="{BD78948B-4F87-4EAF-AC66-CFFFC624D573}" dt="2025-08-05T13:02:44.822" v="524" actId="571"/>
          <ac:picMkLst>
            <pc:docMk/>
            <pc:sldMk cId="3660483807" sldId="474"/>
            <ac:picMk id="12" creationId="{6E3140D0-DB96-CF38-865E-0303060E55C5}"/>
          </ac:picMkLst>
        </pc:picChg>
        <pc:picChg chg="add mod">
          <ac:chgData name="Hasan Selim" userId="84cd2103f36ef0dc" providerId="LiveId" clId="{BD78948B-4F87-4EAF-AC66-CFFFC624D573}" dt="2025-08-05T13:02:44.822" v="524" actId="571"/>
          <ac:picMkLst>
            <pc:docMk/>
            <pc:sldMk cId="3660483807" sldId="474"/>
            <ac:picMk id="13" creationId="{C9AA3803-DE52-BCA0-6B33-857B50EA34D1}"/>
          </ac:picMkLst>
        </pc:picChg>
        <pc:picChg chg="add mod">
          <ac:chgData name="Hasan Selim" userId="84cd2103f36ef0dc" providerId="LiveId" clId="{BD78948B-4F87-4EAF-AC66-CFFFC624D573}" dt="2025-08-05T13:02:44.822" v="524" actId="571"/>
          <ac:picMkLst>
            <pc:docMk/>
            <pc:sldMk cId="3660483807" sldId="474"/>
            <ac:picMk id="14" creationId="{DC0DB026-F686-BD81-5D5B-CB3977198629}"/>
          </ac:picMkLst>
        </pc:picChg>
        <pc:picChg chg="mod">
          <ac:chgData name="Hasan Selim" userId="84cd2103f36ef0dc" providerId="LiveId" clId="{BD78948B-4F87-4EAF-AC66-CFFFC624D573}" dt="2025-08-05T13:03:25.499" v="532" actId="164"/>
          <ac:picMkLst>
            <pc:docMk/>
            <pc:sldMk cId="3660483807" sldId="474"/>
            <ac:picMk id="15" creationId="{07854E9A-7FAC-A4EB-1A7F-6EDEB335A976}"/>
          </ac:picMkLst>
        </pc:picChg>
      </pc:sldChg>
      <pc:sldChg chg="addSp delSp modSp add mod">
        <pc:chgData name="Hasan Selim" userId="84cd2103f36ef0dc" providerId="LiveId" clId="{BD78948B-4F87-4EAF-AC66-CFFFC624D573}" dt="2025-08-05T13:11:53.526" v="668" actId="478"/>
        <pc:sldMkLst>
          <pc:docMk/>
          <pc:sldMk cId="4249508521" sldId="475"/>
        </pc:sldMkLst>
        <pc:spChg chg="add">
          <ac:chgData name="Hasan Selim" userId="84cd2103f36ef0dc" providerId="LiveId" clId="{BD78948B-4F87-4EAF-AC66-CFFFC624D573}" dt="2025-08-05T12:47:06.007" v="269"/>
          <ac:spMkLst>
            <pc:docMk/>
            <pc:sldMk cId="4249508521" sldId="475"/>
            <ac:spMk id="2" creationId="{618A195E-3E45-E85C-5386-508CDC329480}"/>
          </ac:spMkLst>
        </pc:spChg>
        <pc:spChg chg="mod">
          <ac:chgData name="Hasan Selim" userId="84cd2103f36ef0dc" providerId="LiveId" clId="{BD78948B-4F87-4EAF-AC66-CFFFC624D573}" dt="2025-08-05T12:47:16.109" v="275" actId="20577"/>
          <ac:spMkLst>
            <pc:docMk/>
            <pc:sldMk cId="4249508521" sldId="475"/>
            <ac:spMk id="3" creationId="{5EC6857A-4B49-D4D2-606F-70E6ED851E87}"/>
          </ac:spMkLst>
        </pc:spChg>
        <pc:spChg chg="add mod">
          <ac:chgData name="Hasan Selim" userId="84cd2103f36ef0dc" providerId="LiveId" clId="{BD78948B-4F87-4EAF-AC66-CFFFC624D573}" dt="2025-08-05T13:11:50.667" v="664" actId="207"/>
          <ac:spMkLst>
            <pc:docMk/>
            <pc:sldMk cId="4249508521" sldId="475"/>
            <ac:spMk id="4" creationId="{65FBC908-4610-103F-8A70-3357748219A1}"/>
          </ac:spMkLst>
        </pc:spChg>
        <pc:spChg chg="add">
          <ac:chgData name="Hasan Selim" userId="84cd2103f36ef0dc" providerId="LiveId" clId="{BD78948B-4F87-4EAF-AC66-CFFFC624D573}" dt="2025-08-05T12:47:11.204" v="272"/>
          <ac:spMkLst>
            <pc:docMk/>
            <pc:sldMk cId="4249508521" sldId="475"/>
            <ac:spMk id="5" creationId="{891FAC05-52B3-58E6-46B3-79F29947A6CD}"/>
          </ac:spMkLst>
        </pc:spChg>
        <pc:spChg chg="mod">
          <ac:chgData name="Hasan Selim" userId="84cd2103f36ef0dc" providerId="LiveId" clId="{BD78948B-4F87-4EAF-AC66-CFFFC624D573}" dt="2025-08-05T13:11:51.125" v="665" actId="207"/>
          <ac:spMkLst>
            <pc:docMk/>
            <pc:sldMk cId="4249508521" sldId="475"/>
            <ac:spMk id="6" creationId="{18E34885-086E-2CA1-ED55-BAF345B4A1AC}"/>
          </ac:spMkLst>
        </pc:spChg>
        <pc:picChg chg="add mod">
          <ac:chgData name="Hasan Selim" userId="84cd2103f36ef0dc" providerId="LiveId" clId="{BD78948B-4F87-4EAF-AC66-CFFFC624D573}" dt="2025-08-05T13:02:32.976" v="520" actId="1076"/>
          <ac:picMkLst>
            <pc:docMk/>
            <pc:sldMk cId="4249508521" sldId="475"/>
            <ac:picMk id="7" creationId="{248F34D1-1549-702E-2BAA-1207E8B55885}"/>
          </ac:picMkLst>
        </pc:picChg>
        <pc:picChg chg="add mod">
          <ac:chgData name="Hasan Selim" userId="84cd2103f36ef0dc" providerId="LiveId" clId="{BD78948B-4F87-4EAF-AC66-CFFFC624D573}" dt="2025-08-05T13:02:32.976" v="520" actId="1076"/>
          <ac:picMkLst>
            <pc:docMk/>
            <pc:sldMk cId="4249508521" sldId="475"/>
            <ac:picMk id="8" creationId="{3216CE48-A019-EF41-188B-D83CC8ED3EB9}"/>
          </ac:picMkLst>
        </pc:picChg>
        <pc:picChg chg="add mod">
          <ac:chgData name="Hasan Selim" userId="84cd2103f36ef0dc" providerId="LiveId" clId="{BD78948B-4F87-4EAF-AC66-CFFFC624D573}" dt="2025-08-05T13:02:32.976" v="520" actId="1076"/>
          <ac:picMkLst>
            <pc:docMk/>
            <pc:sldMk cId="4249508521" sldId="475"/>
            <ac:picMk id="9" creationId="{39CD3C69-AAC0-4D3A-0F24-08521080BE43}"/>
          </ac:picMkLst>
        </pc:picChg>
        <pc:picChg chg="add mod">
          <ac:chgData name="Hasan Selim" userId="84cd2103f36ef0dc" providerId="LiveId" clId="{BD78948B-4F87-4EAF-AC66-CFFFC624D573}" dt="2025-08-05T13:02:32.976" v="520" actId="1076"/>
          <ac:picMkLst>
            <pc:docMk/>
            <pc:sldMk cId="4249508521" sldId="475"/>
            <ac:picMk id="10" creationId="{A45F563F-03CA-BC7E-A71E-3EFF81D842B1}"/>
          </ac:picMkLst>
        </pc:picChg>
        <pc:picChg chg="add mod">
          <ac:chgData name="Hasan Selim" userId="84cd2103f36ef0dc" providerId="LiveId" clId="{BD78948B-4F87-4EAF-AC66-CFFFC624D573}" dt="2025-08-05T13:02:32.976" v="520" actId="1076"/>
          <ac:picMkLst>
            <pc:docMk/>
            <pc:sldMk cId="4249508521" sldId="475"/>
            <ac:picMk id="11" creationId="{AB70D464-C83C-7C9E-76ED-A7DB757D4FE2}"/>
          </ac:picMkLst>
        </pc:picChg>
        <pc:picChg chg="add mod">
          <ac:chgData name="Hasan Selim" userId="84cd2103f36ef0dc" providerId="LiveId" clId="{BD78948B-4F87-4EAF-AC66-CFFFC624D573}" dt="2025-08-05T13:02:32.976" v="520" actId="1076"/>
          <ac:picMkLst>
            <pc:docMk/>
            <pc:sldMk cId="4249508521" sldId="475"/>
            <ac:picMk id="12" creationId="{19DA2A1E-79BA-20D6-BA4E-CBFC210069AD}"/>
          </ac:picMkLst>
        </pc:picChg>
        <pc:picChg chg="add mod">
          <ac:chgData name="Hasan Selim" userId="84cd2103f36ef0dc" providerId="LiveId" clId="{BD78948B-4F87-4EAF-AC66-CFFFC624D573}" dt="2025-08-05T13:02:32.976" v="520" actId="1076"/>
          <ac:picMkLst>
            <pc:docMk/>
            <pc:sldMk cId="4249508521" sldId="475"/>
            <ac:picMk id="13" creationId="{78D32C9E-70D2-EAF1-5335-3EC76374513D}"/>
          </ac:picMkLst>
        </pc:picChg>
        <pc:picChg chg="add del mod ord">
          <ac:chgData name="Hasan Selim" userId="84cd2103f36ef0dc" providerId="LiveId" clId="{BD78948B-4F87-4EAF-AC66-CFFFC624D573}" dt="2025-08-05T13:11:53.526" v="668" actId="478"/>
          <ac:picMkLst>
            <pc:docMk/>
            <pc:sldMk cId="4249508521" sldId="475"/>
            <ac:picMk id="14" creationId="{BC758AB0-3648-D763-31F8-81474DDF4746}"/>
          </ac:picMkLst>
        </pc:picChg>
      </pc:sldChg>
      <pc:sldChg chg="del">
        <pc:chgData name="Hasan Selim" userId="84cd2103f36ef0dc" providerId="LiveId" clId="{BD78948B-4F87-4EAF-AC66-CFFFC624D573}" dt="2025-08-05T12:36:08.385" v="130" actId="47"/>
        <pc:sldMkLst>
          <pc:docMk/>
          <pc:sldMk cId="2783524456" sldId="476"/>
        </pc:sldMkLst>
      </pc:sldChg>
      <pc:sldChg chg="addSp modSp add mod">
        <pc:chgData name="Hasan Selim" userId="84cd2103f36ef0dc" providerId="LiveId" clId="{BD78948B-4F87-4EAF-AC66-CFFFC624D573}" dt="2025-08-05T13:04:48.325" v="557" actId="1076"/>
        <pc:sldMkLst>
          <pc:docMk/>
          <pc:sldMk cId="3889832813" sldId="476"/>
        </pc:sldMkLst>
        <pc:spChg chg="mod">
          <ac:chgData name="Hasan Selim" userId="84cd2103f36ef0dc" providerId="LiveId" clId="{BD78948B-4F87-4EAF-AC66-CFFFC624D573}" dt="2025-08-05T12:58:16.955" v="440" actId="1076"/>
          <ac:spMkLst>
            <pc:docMk/>
            <pc:sldMk cId="3889832813" sldId="476"/>
            <ac:spMk id="3" creationId="{972FFCAE-CFDD-12C1-2D8E-F1EF963FB2EB}"/>
          </ac:spMkLst>
        </pc:spChg>
        <pc:spChg chg="mod">
          <ac:chgData name="Hasan Selim" userId="84cd2103f36ef0dc" providerId="LiveId" clId="{BD78948B-4F87-4EAF-AC66-CFFFC624D573}" dt="2025-08-05T13:04:48.325" v="557" actId="1076"/>
          <ac:spMkLst>
            <pc:docMk/>
            <pc:sldMk cId="3889832813" sldId="476"/>
            <ac:spMk id="6" creationId="{A227E15B-9C82-4EDC-3580-70CA0256D61D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9" creationId="{5D31D41F-AA0C-500F-84AF-26C062E937C0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18" creationId="{0EB07CD3-761A-A470-182A-0A8FA4288659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19" creationId="{39030A1F-4FDE-B66E-9E23-ABE3B80899C3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20" creationId="{DFFCA05D-0AE5-C965-B801-6BC1F10A670E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22" creationId="{C2356695-1A98-B726-4799-30175E214B46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23" creationId="{71450D43-88FB-C7A1-2CA5-CCFD26A69F15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25" creationId="{051920CD-295B-75F5-5378-A194BE1C36BB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27" creationId="{DD012AA5-F79C-E00F-B8A6-4168C8DFC090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30" creationId="{786B1C5B-4287-8475-176E-5B288ACBF256}"/>
          </ac:spMkLst>
        </pc:spChg>
        <pc:spChg chg="mod">
          <ac:chgData name="Hasan Selim" userId="84cd2103f36ef0dc" providerId="LiveId" clId="{BD78948B-4F87-4EAF-AC66-CFFFC624D573}" dt="2025-08-05T12:58:01.364" v="430"/>
          <ac:spMkLst>
            <pc:docMk/>
            <pc:sldMk cId="3889832813" sldId="476"/>
            <ac:spMk id="35" creationId="{0C1752DF-B4FB-A1CF-8A87-C6685FFF76E6}"/>
          </ac:spMkLst>
        </pc:spChg>
        <pc:spChg chg="mod">
          <ac:chgData name="Hasan Selim" userId="84cd2103f36ef0dc" providerId="LiveId" clId="{BD78948B-4F87-4EAF-AC66-CFFFC624D573}" dt="2025-08-05T12:58:14.896" v="439" actId="403"/>
          <ac:spMkLst>
            <pc:docMk/>
            <pc:sldMk cId="3889832813" sldId="476"/>
            <ac:spMk id="39" creationId="{4EF05DCF-A879-742A-B866-74F74F3F9537}"/>
          </ac:spMkLst>
        </pc:spChg>
        <pc:grpChg chg="mod">
          <ac:chgData name="Hasan Selim" userId="84cd2103f36ef0dc" providerId="LiveId" clId="{BD78948B-4F87-4EAF-AC66-CFFFC624D573}" dt="2025-08-05T12:58:02.423" v="431" actId="164"/>
          <ac:grpSpMkLst>
            <pc:docMk/>
            <pc:sldMk cId="3889832813" sldId="476"/>
            <ac:grpSpMk id="5" creationId="{CC8BDC4B-6DCB-B701-79E3-182852AAC5D5}"/>
          </ac:grpSpMkLst>
        </pc:grpChg>
        <pc:grpChg chg="add mod">
          <ac:chgData name="Hasan Selim" userId="84cd2103f36ef0dc" providerId="LiveId" clId="{BD78948B-4F87-4EAF-AC66-CFFFC624D573}" dt="2025-08-05T13:04:48.325" v="557" actId="1076"/>
          <ac:grpSpMkLst>
            <pc:docMk/>
            <pc:sldMk cId="3889832813" sldId="476"/>
            <ac:grpSpMk id="40" creationId="{29E4D1CE-BE83-5D93-5B49-CCE39EDE3198}"/>
          </ac:grpSpMkLst>
        </pc:grpChg>
        <pc:picChg chg="mod">
          <ac:chgData name="Hasan Selim" userId="84cd2103f36ef0dc" providerId="LiveId" clId="{BD78948B-4F87-4EAF-AC66-CFFFC624D573}" dt="2025-08-05T12:58:37.230" v="448" actId="14100"/>
          <ac:picMkLst>
            <pc:docMk/>
            <pc:sldMk cId="3889832813" sldId="476"/>
            <ac:picMk id="2" creationId="{F4E851AD-7954-A157-88CB-856B7638FA2F}"/>
          </ac:picMkLst>
        </pc:picChg>
        <pc:picChg chg="mod">
          <ac:chgData name="Hasan Selim" userId="84cd2103f36ef0dc" providerId="LiveId" clId="{BD78948B-4F87-4EAF-AC66-CFFFC624D573}" dt="2025-08-05T12:58:02.423" v="431" actId="164"/>
          <ac:picMkLst>
            <pc:docMk/>
            <pc:sldMk cId="3889832813" sldId="476"/>
            <ac:picMk id="4" creationId="{F7909D27-497F-BA05-D5A8-B9E9A8456582}"/>
          </ac:picMkLst>
        </pc:picChg>
      </pc:sldChg>
      <pc:sldChg chg="del">
        <pc:chgData name="Hasan Selim" userId="84cd2103f36ef0dc" providerId="LiveId" clId="{BD78948B-4F87-4EAF-AC66-CFFFC624D573}" dt="2025-08-05T12:36:02.273" v="127" actId="47"/>
        <pc:sldMkLst>
          <pc:docMk/>
          <pc:sldMk cId="1924927196" sldId="477"/>
        </pc:sldMkLst>
      </pc:sldChg>
      <pc:sldChg chg="addSp modSp add mod">
        <pc:chgData name="Hasan Selim" userId="84cd2103f36ef0dc" providerId="LiveId" clId="{BD78948B-4F87-4EAF-AC66-CFFFC624D573}" dt="2025-08-05T13:16:43.152" v="703" actId="207"/>
        <pc:sldMkLst>
          <pc:docMk/>
          <pc:sldMk cId="2855427773" sldId="477"/>
        </pc:sldMkLst>
        <pc:spChg chg="mod">
          <ac:chgData name="Hasan Selim" userId="84cd2103f36ef0dc" providerId="LiveId" clId="{BD78948B-4F87-4EAF-AC66-CFFFC624D573}" dt="2025-08-05T12:47:56.459" v="280"/>
          <ac:spMkLst>
            <pc:docMk/>
            <pc:sldMk cId="2855427773" sldId="477"/>
            <ac:spMk id="3" creationId="{6FFDCD1E-32CF-4625-D1FD-CBA7F016E39D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5" creationId="{B055DE44-BE9C-2C2A-D76F-1C59AA066F1F}"/>
          </ac:spMkLst>
        </pc:spChg>
        <pc:spChg chg="mod">
          <ac:chgData name="Hasan Selim" userId="84cd2103f36ef0dc" providerId="LiveId" clId="{BD78948B-4F87-4EAF-AC66-CFFFC624D573}" dt="2025-08-05T13:12:58.538" v="679" actId="1076"/>
          <ac:spMkLst>
            <pc:docMk/>
            <pc:sldMk cId="2855427773" sldId="477"/>
            <ac:spMk id="6" creationId="{7A7A29E4-D881-B7C6-3203-94EE6EA6575C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9" creationId="{A9690242-7C7F-4C13-5AAB-7D805956261B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10" creationId="{DB728E9E-262E-F0C0-ED03-4D0D4648E2AD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13" creationId="{ECC58365-683B-232B-CE95-F2FA261ABF69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23" creationId="{9C04480E-D24B-6FE3-CDE9-D428B68389B0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24" creationId="{AC3EBEE1-6EF1-F1EA-B6F5-1087CD0FF58E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25" creationId="{C298C20E-B78A-1B20-9522-2A67D61FA2A7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26" creationId="{75ADAA09-3B41-97A4-9B4B-E320C2E65EC7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34" creationId="{6616731E-98E8-AC29-89E8-02973BD70E06}"/>
          </ac:spMkLst>
        </pc:spChg>
        <pc:spChg chg="mod">
          <ac:chgData name="Hasan Selim" userId="84cd2103f36ef0dc" providerId="LiveId" clId="{BD78948B-4F87-4EAF-AC66-CFFFC624D573}" dt="2025-08-05T12:50:46.845" v="301"/>
          <ac:spMkLst>
            <pc:docMk/>
            <pc:sldMk cId="2855427773" sldId="477"/>
            <ac:spMk id="35" creationId="{867A2D82-30C7-DB5C-62BC-58B466C19768}"/>
          </ac:spMkLst>
        </pc:spChg>
        <pc:spChg chg="add mod ord">
          <ac:chgData name="Hasan Selim" userId="84cd2103f36ef0dc" providerId="LiveId" clId="{BD78948B-4F87-4EAF-AC66-CFFFC624D573}" dt="2025-08-05T13:12:45.705" v="677" actId="14100"/>
          <ac:spMkLst>
            <pc:docMk/>
            <pc:sldMk cId="2855427773" sldId="477"/>
            <ac:spMk id="37" creationId="{15BE6BC9-7A47-ED8D-21C6-760A9C4F9319}"/>
          </ac:spMkLst>
        </pc:spChg>
        <pc:grpChg chg="mod">
          <ac:chgData name="Hasan Selim" userId="84cd2103f36ef0dc" providerId="LiveId" clId="{BD78948B-4F87-4EAF-AC66-CFFFC624D573}" dt="2025-08-05T13:12:50.347" v="678" actId="14100"/>
          <ac:grpSpMkLst>
            <pc:docMk/>
            <pc:sldMk cId="2855427773" sldId="477"/>
            <ac:grpSpMk id="2" creationId="{A393D7EB-E8BF-CC5B-4D0D-9B9DAA780EA6}"/>
          </ac:grpSpMkLst>
        </pc:grpChg>
        <pc:picChg chg="add mod">
          <ac:chgData name="Hasan Selim" userId="84cd2103f36ef0dc" providerId="LiveId" clId="{BD78948B-4F87-4EAF-AC66-CFFFC624D573}" dt="2025-08-05T13:16:43.152" v="703" actId="207"/>
          <ac:picMkLst>
            <pc:docMk/>
            <pc:sldMk cId="2855427773" sldId="477"/>
            <ac:picMk id="38" creationId="{5DAA8B35-F38C-8201-B07C-053975BC3B28}"/>
          </ac:picMkLst>
        </pc:picChg>
      </pc:sldChg>
      <pc:sldChg chg="addSp delSp modSp add mod ord">
        <pc:chgData name="Hasan Selim" userId="84cd2103f36ef0dc" providerId="LiveId" clId="{BD78948B-4F87-4EAF-AC66-CFFFC624D573}" dt="2025-08-05T13:07:57.555" v="609" actId="20577"/>
        <pc:sldMkLst>
          <pc:docMk/>
          <pc:sldMk cId="1107711575" sldId="478"/>
        </pc:sldMkLst>
        <pc:spChg chg="add mod">
          <ac:chgData name="Hasan Selim" userId="84cd2103f36ef0dc" providerId="LiveId" clId="{BD78948B-4F87-4EAF-AC66-CFFFC624D573}" dt="2025-08-05T13:07:57.555" v="609" actId="20577"/>
          <ac:spMkLst>
            <pc:docMk/>
            <pc:sldMk cId="1107711575" sldId="478"/>
            <ac:spMk id="2" creationId="{EC11FA1E-7DA7-93CF-1B45-D0612C3E53D3}"/>
          </ac:spMkLst>
        </pc:spChg>
        <pc:spChg chg="mod">
          <ac:chgData name="Hasan Selim" userId="84cd2103f36ef0dc" providerId="LiveId" clId="{BD78948B-4F87-4EAF-AC66-CFFFC624D573}" dt="2025-08-05T13:01:21.101" v="509" actId="20577"/>
          <ac:spMkLst>
            <pc:docMk/>
            <pc:sldMk cId="1107711575" sldId="478"/>
            <ac:spMk id="3" creationId="{218DACF0-6269-FE3D-E775-18F900D40CFE}"/>
          </ac:spMkLst>
        </pc:spChg>
        <pc:spChg chg="del mod">
          <ac:chgData name="Hasan Selim" userId="84cd2103f36ef0dc" providerId="LiveId" clId="{BD78948B-4F87-4EAF-AC66-CFFFC624D573}" dt="2025-08-05T13:05:35.498" v="568" actId="478"/>
          <ac:spMkLst>
            <pc:docMk/>
            <pc:sldMk cId="1107711575" sldId="478"/>
            <ac:spMk id="6" creationId="{2D55EF0D-8CF4-D0CF-7656-EC0F1BD921BE}"/>
          </ac:spMkLst>
        </pc:spChg>
      </pc:sldChg>
      <pc:sldChg chg="del">
        <pc:chgData name="Hasan Selim" userId="84cd2103f36ef0dc" providerId="LiveId" clId="{BD78948B-4F87-4EAF-AC66-CFFFC624D573}" dt="2025-08-05T12:36:02.273" v="127" actId="47"/>
        <pc:sldMkLst>
          <pc:docMk/>
          <pc:sldMk cId="3048606494" sldId="478"/>
        </pc:sldMkLst>
      </pc:sldChg>
      <pc:sldChg chg="add del">
        <pc:chgData name="Hasan Selim" userId="84cd2103f36ef0dc" providerId="LiveId" clId="{BD78948B-4F87-4EAF-AC66-CFFFC624D573}" dt="2025-08-05T12:48:39.457" v="283" actId="47"/>
        <pc:sldMkLst>
          <pc:docMk/>
          <pc:sldMk cId="1176915828" sldId="479"/>
        </pc:sldMkLst>
      </pc:sldChg>
      <pc:sldChg chg="modSp add mod ord">
        <pc:chgData name="Hasan Selim" userId="84cd2103f36ef0dc" providerId="LiveId" clId="{BD78948B-4F87-4EAF-AC66-CFFFC624D573}" dt="2025-08-05T13:08:35.894" v="619" actId="20577"/>
        <pc:sldMkLst>
          <pc:docMk/>
          <pc:sldMk cId="1188654579" sldId="479"/>
        </pc:sldMkLst>
        <pc:spChg chg="mod">
          <ac:chgData name="Hasan Selim" userId="84cd2103f36ef0dc" providerId="LiveId" clId="{BD78948B-4F87-4EAF-AC66-CFFFC624D573}" dt="2025-08-05T13:01:28.867" v="511" actId="20577"/>
          <ac:spMkLst>
            <pc:docMk/>
            <pc:sldMk cId="1188654579" sldId="479"/>
            <ac:spMk id="3" creationId="{1F440018-A391-6647-6964-547B2835D20D}"/>
          </ac:spMkLst>
        </pc:spChg>
        <pc:spChg chg="mod">
          <ac:chgData name="Hasan Selim" userId="84cd2103f36ef0dc" providerId="LiveId" clId="{BD78948B-4F87-4EAF-AC66-CFFFC624D573}" dt="2025-08-05T13:08:35.894" v="619" actId="20577"/>
          <ac:spMkLst>
            <pc:docMk/>
            <pc:sldMk cId="1188654579" sldId="479"/>
            <ac:spMk id="6" creationId="{2DAF1C72-8AF8-E642-87A3-7BFA4B9BD26E}"/>
          </ac:spMkLst>
        </pc:spChg>
      </pc:sldChg>
      <pc:sldChg chg="del">
        <pc:chgData name="Hasan Selim" userId="84cd2103f36ef0dc" providerId="LiveId" clId="{BD78948B-4F87-4EAF-AC66-CFFFC624D573}" dt="2025-08-05T12:36:02.273" v="127" actId="47"/>
        <pc:sldMkLst>
          <pc:docMk/>
          <pc:sldMk cId="3270705046" sldId="479"/>
        </pc:sldMkLst>
      </pc:sldChg>
      <pc:sldChg chg="delSp modSp add mod">
        <pc:chgData name="Hasan Selim" userId="84cd2103f36ef0dc" providerId="LiveId" clId="{BD78948B-4F87-4EAF-AC66-CFFFC624D573}" dt="2025-08-05T13:00:52.987" v="506" actId="1076"/>
        <pc:sldMkLst>
          <pc:docMk/>
          <pc:sldMk cId="540752607" sldId="480"/>
        </pc:sldMkLst>
        <pc:spChg chg="del mod">
          <ac:chgData name="Hasan Selim" userId="84cd2103f36ef0dc" providerId="LiveId" clId="{BD78948B-4F87-4EAF-AC66-CFFFC624D573}" dt="2025-08-05T13:00:41.875" v="501" actId="478"/>
          <ac:spMkLst>
            <pc:docMk/>
            <pc:sldMk cId="540752607" sldId="480"/>
            <ac:spMk id="45" creationId="{6DF7ABB8-FD05-09AE-EF2B-4392A79AAA21}"/>
          </ac:spMkLst>
        </pc:spChg>
        <pc:spChg chg="mod">
          <ac:chgData name="Hasan Selim" userId="84cd2103f36ef0dc" providerId="LiveId" clId="{BD78948B-4F87-4EAF-AC66-CFFFC624D573}" dt="2025-08-05T13:00:52.987" v="506" actId="1076"/>
          <ac:spMkLst>
            <pc:docMk/>
            <pc:sldMk cId="540752607" sldId="480"/>
            <ac:spMk id="287" creationId="{E82F7840-A766-8FFB-C784-3A59745AFEA1}"/>
          </ac:spMkLst>
        </pc:spChg>
        <pc:grpChg chg="del">
          <ac:chgData name="Hasan Selim" userId="84cd2103f36ef0dc" providerId="LiveId" clId="{BD78948B-4F87-4EAF-AC66-CFFFC624D573}" dt="2025-08-05T13:00:10.812" v="486" actId="478"/>
          <ac:grpSpMkLst>
            <pc:docMk/>
            <pc:sldMk cId="540752607" sldId="480"/>
            <ac:grpSpMk id="7" creationId="{B7A73C64-3A32-A188-3F9C-23BB1E723756}"/>
          </ac:grpSpMkLst>
        </pc:grpChg>
      </pc:sldChg>
      <pc:sldChg chg="del">
        <pc:chgData name="Hasan Selim" userId="84cd2103f36ef0dc" providerId="LiveId" clId="{BD78948B-4F87-4EAF-AC66-CFFFC624D573}" dt="2025-08-05T12:36:02.273" v="127" actId="47"/>
        <pc:sldMkLst>
          <pc:docMk/>
          <pc:sldMk cId="581602816" sldId="480"/>
        </pc:sldMkLst>
      </pc:sldChg>
      <pc:sldChg chg="add del">
        <pc:chgData name="Hasan Selim" userId="84cd2103f36ef0dc" providerId="LiveId" clId="{BD78948B-4F87-4EAF-AC66-CFFFC624D573}" dt="2025-08-05T12:48:39.457" v="283" actId="47"/>
        <pc:sldMkLst>
          <pc:docMk/>
          <pc:sldMk cId="1266822134" sldId="480"/>
        </pc:sldMkLst>
      </pc:sldChg>
      <pc:sldChg chg="del">
        <pc:chgData name="Hasan Selim" userId="84cd2103f36ef0dc" providerId="LiveId" clId="{BD78948B-4F87-4EAF-AC66-CFFFC624D573}" dt="2025-08-05T12:36:02.273" v="127" actId="47"/>
        <pc:sldMkLst>
          <pc:docMk/>
          <pc:sldMk cId="1374467011" sldId="481"/>
        </pc:sldMkLst>
      </pc:sldChg>
      <pc:sldChg chg="modSp add mod ord">
        <pc:chgData name="Hasan Selim" userId="84cd2103f36ef0dc" providerId="LiveId" clId="{BD78948B-4F87-4EAF-AC66-CFFFC624D573}" dt="2025-08-05T13:06:09.892" v="582" actId="14100"/>
        <pc:sldMkLst>
          <pc:docMk/>
          <pc:sldMk cId="3179534825" sldId="481"/>
        </pc:sldMkLst>
        <pc:spChg chg="mod">
          <ac:chgData name="Hasan Selim" userId="84cd2103f36ef0dc" providerId="LiveId" clId="{BD78948B-4F87-4EAF-AC66-CFFFC624D573}" dt="2025-08-05T13:06:09.892" v="582" actId="14100"/>
          <ac:spMkLst>
            <pc:docMk/>
            <pc:sldMk cId="3179534825" sldId="481"/>
            <ac:spMk id="6" creationId="{0C1B33A4-6763-36EE-DC81-1B3D024E5DBD}"/>
          </ac:spMkLst>
        </pc:spChg>
      </pc:sldChg>
      <pc:sldChg chg="del">
        <pc:chgData name="Hasan Selim" userId="84cd2103f36ef0dc" providerId="LiveId" clId="{BD78948B-4F87-4EAF-AC66-CFFFC624D573}" dt="2025-08-05T12:36:02.273" v="127" actId="47"/>
        <pc:sldMkLst>
          <pc:docMk/>
          <pc:sldMk cId="1925024832" sldId="482"/>
        </pc:sldMkLst>
      </pc:sldChg>
      <pc:sldChg chg="modSp add mod">
        <pc:chgData name="Hasan Selim" userId="84cd2103f36ef0dc" providerId="LiveId" clId="{BD78948B-4F87-4EAF-AC66-CFFFC624D573}" dt="2025-08-05T13:13:21.358" v="681" actId="207"/>
        <pc:sldMkLst>
          <pc:docMk/>
          <pc:sldMk cId="3282961460" sldId="482"/>
        </pc:sldMkLst>
        <pc:spChg chg="mod">
          <ac:chgData name="Hasan Selim" userId="84cd2103f36ef0dc" providerId="LiveId" clId="{BD78948B-4F87-4EAF-AC66-CFFFC624D573}" dt="2025-08-05T13:13:21.358" v="681" actId="207"/>
          <ac:spMkLst>
            <pc:docMk/>
            <pc:sldMk cId="3282961460" sldId="482"/>
            <ac:spMk id="6" creationId="{DCBF705C-1E30-A6EE-75F7-FB5D3EAA95D9}"/>
          </ac:spMkLst>
        </pc:spChg>
      </pc:sldChg>
      <pc:sldChg chg="del">
        <pc:chgData name="Hasan Selim" userId="84cd2103f36ef0dc" providerId="LiveId" clId="{BD78948B-4F87-4EAF-AC66-CFFFC624D573}" dt="2025-08-05T12:36:02.273" v="127" actId="47"/>
        <pc:sldMkLst>
          <pc:docMk/>
          <pc:sldMk cId="2902934737" sldId="483"/>
        </pc:sldMkLst>
      </pc:sldChg>
      <pc:sldChg chg="del">
        <pc:chgData name="Hasan Selim" userId="84cd2103f36ef0dc" providerId="LiveId" clId="{BD78948B-4F87-4EAF-AC66-CFFFC624D573}" dt="2025-08-05T12:36:02.273" v="127" actId="47"/>
        <pc:sldMkLst>
          <pc:docMk/>
          <pc:sldMk cId="1165426531" sldId="484"/>
        </pc:sldMkLst>
      </pc:sldChg>
      <pc:sldChg chg="del">
        <pc:chgData name="Hasan Selim" userId="84cd2103f36ef0dc" providerId="LiveId" clId="{BD78948B-4F87-4EAF-AC66-CFFFC624D573}" dt="2025-08-05T12:36:07.477" v="129" actId="47"/>
        <pc:sldMkLst>
          <pc:docMk/>
          <pc:sldMk cId="733968624" sldId="485"/>
        </pc:sldMkLst>
      </pc:sldChg>
      <pc:sldChg chg="del">
        <pc:chgData name="Hasan Selim" userId="84cd2103f36ef0dc" providerId="LiveId" clId="{BD78948B-4F87-4EAF-AC66-CFFFC624D573}" dt="2025-08-05T12:36:06.925" v="128" actId="47"/>
        <pc:sldMkLst>
          <pc:docMk/>
          <pc:sldMk cId="3060145296" sldId="486"/>
        </pc:sldMkLst>
      </pc:sldChg>
      <pc:sldMasterChg chg="delSp mod addSldLayout delSldLayout modSldLayout">
        <pc:chgData name="Hasan Selim" userId="84cd2103f36ef0dc" providerId="LiveId" clId="{BD78948B-4F87-4EAF-AC66-CFFFC624D573}" dt="2025-08-05T13:14:27.009" v="693" actId="47"/>
        <pc:sldMasterMkLst>
          <pc:docMk/>
          <pc:sldMasterMk cId="1097754498" sldId="2147483648"/>
        </pc:sldMasterMkLst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8" creationId="{60C02F9B-1FDB-5B24-A106-DDBC6DCBA55E}"/>
          </ac:spMkLst>
        </pc:spChg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15" creationId="{B7436ACC-7D80-6389-710C-B88B538E21A9}"/>
          </ac:spMkLst>
        </pc:spChg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21" creationId="{7EAC637E-F18D-C36C-ACF3-3FD37BBF425A}"/>
          </ac:spMkLst>
        </pc:spChg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28" creationId="{1FA279B7-E8B9-8D65-3618-3C7F54EE3276}"/>
          </ac:spMkLst>
        </pc:spChg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31" creationId="{F1430325-8769-E3E0-8573-5B920EB215E9}"/>
          </ac:spMkLst>
        </pc:spChg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32" creationId="{EE060071-59BE-E8DA-A2B6-88EF64731C18}"/>
          </ac:spMkLst>
        </pc:spChg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38" creationId="{0FEDA0C2-90F2-6CC8-A604-B002D6BF00CA}"/>
          </ac:spMkLst>
        </pc:spChg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39" creationId="{B56EDA48-FD28-0092-044B-16C4903A65F4}"/>
          </ac:spMkLst>
        </pc:spChg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40" creationId="{C9258E06-926B-8FC6-9783-D8268D551F59}"/>
          </ac:spMkLst>
        </pc:spChg>
        <pc:spChg chg="del">
          <ac:chgData name="Hasan Selim" userId="84cd2103f36ef0dc" providerId="LiveId" clId="{BD78948B-4F87-4EAF-AC66-CFFFC624D573}" dt="2025-08-05T12:30:31.088" v="3" actId="478"/>
          <ac:spMkLst>
            <pc:docMk/>
            <pc:sldMasterMk cId="1097754498" sldId="2147483648"/>
            <ac:spMk id="41" creationId="{210CCE63-3C19-C474-248A-8E80189D2D99}"/>
          </ac:spMkLst>
        </pc:spChg>
        <pc:sldLayoutChg chg="addSp delSp modSp mod">
          <pc:chgData name="Hasan Selim" userId="84cd2103f36ef0dc" providerId="LiveId" clId="{BD78948B-4F87-4EAF-AC66-CFFFC624D573}" dt="2025-08-05T12:57:18.785" v="421" actId="478"/>
          <pc:sldLayoutMkLst>
            <pc:docMk/>
            <pc:sldMasterMk cId="1097754498" sldId="2147483648"/>
            <pc:sldLayoutMk cId="742326489" sldId="2147483651"/>
          </pc:sldLayoutMkLst>
          <pc:picChg chg="add mod">
            <ac:chgData name="Hasan Selim" userId="84cd2103f36ef0dc" providerId="LiveId" clId="{BD78948B-4F87-4EAF-AC66-CFFFC624D573}" dt="2025-08-05T12:51:16.825" v="312" actId="1076"/>
            <ac:picMkLst>
              <pc:docMk/>
              <pc:sldMasterMk cId="1097754498" sldId="2147483648"/>
              <pc:sldLayoutMk cId="742326489" sldId="2147483651"/>
              <ac:picMk id="2" creationId="{C95AB677-7AF4-8DD3-A658-8022F05D4738}"/>
            </ac:picMkLst>
          </pc:picChg>
          <pc:picChg chg="add mod">
            <ac:chgData name="Hasan Selim" userId="84cd2103f36ef0dc" providerId="LiveId" clId="{BD78948B-4F87-4EAF-AC66-CFFFC624D573}" dt="2025-08-05T12:56:45.063" v="415" actId="1076"/>
            <ac:picMkLst>
              <pc:docMk/>
              <pc:sldMasterMk cId="1097754498" sldId="2147483648"/>
              <pc:sldLayoutMk cId="742326489" sldId="2147483651"/>
              <ac:picMk id="3" creationId="{C2C1CFC8-E4CA-B119-E876-7243DA3C547B}"/>
            </ac:picMkLst>
          </pc:picChg>
          <pc:picChg chg="add mod">
            <ac:chgData name="Hasan Selim" userId="84cd2103f36ef0dc" providerId="LiveId" clId="{BD78948B-4F87-4EAF-AC66-CFFFC624D573}" dt="2025-08-05T12:56:43.034" v="414" actId="1076"/>
            <ac:picMkLst>
              <pc:docMk/>
              <pc:sldMasterMk cId="1097754498" sldId="2147483648"/>
              <pc:sldLayoutMk cId="742326489" sldId="2147483651"/>
              <ac:picMk id="4" creationId="{5C84CBB3-0D89-A7FA-5050-BACDE0EC4C11}"/>
            </ac:picMkLst>
          </pc:picChg>
          <pc:picChg chg="add del mod">
            <ac:chgData name="Hasan Selim" userId="84cd2103f36ef0dc" providerId="LiveId" clId="{BD78948B-4F87-4EAF-AC66-CFFFC624D573}" dt="2025-08-05T12:56:49.330" v="418" actId="478"/>
            <ac:picMkLst>
              <pc:docMk/>
              <pc:sldMasterMk cId="1097754498" sldId="2147483648"/>
              <pc:sldLayoutMk cId="742326489" sldId="2147483651"/>
              <ac:picMk id="5" creationId="{A1EEF523-E4BC-D49C-561A-421CE3C80CA8}"/>
            </ac:picMkLst>
          </pc:picChg>
          <pc:picChg chg="add mod">
            <ac:chgData name="Hasan Selim" userId="84cd2103f36ef0dc" providerId="LiveId" clId="{BD78948B-4F87-4EAF-AC66-CFFFC624D573}" dt="2025-08-05T12:56:41.449" v="413" actId="1076"/>
            <ac:picMkLst>
              <pc:docMk/>
              <pc:sldMasterMk cId="1097754498" sldId="2147483648"/>
              <pc:sldLayoutMk cId="742326489" sldId="2147483651"/>
              <ac:picMk id="6" creationId="{F2F52D5D-A3A1-0653-7225-A416A2231B62}"/>
            </ac:picMkLst>
          </pc:picChg>
          <pc:picChg chg="add del mod">
            <ac:chgData name="Hasan Selim" userId="84cd2103f36ef0dc" providerId="LiveId" clId="{BD78948B-4F87-4EAF-AC66-CFFFC624D573}" dt="2025-08-05T12:56:59.099" v="419" actId="478"/>
            <ac:picMkLst>
              <pc:docMk/>
              <pc:sldMasterMk cId="1097754498" sldId="2147483648"/>
              <pc:sldLayoutMk cId="742326489" sldId="2147483651"/>
              <ac:picMk id="7" creationId="{5F2A362B-F9E4-15C7-4CA5-34EDCAC8D08E}"/>
            </ac:picMkLst>
          </pc:picChg>
          <pc:picChg chg="add del mod">
            <ac:chgData name="Hasan Selim" userId="84cd2103f36ef0dc" providerId="LiveId" clId="{BD78948B-4F87-4EAF-AC66-CFFFC624D573}" dt="2025-08-05T12:57:18.785" v="421" actId="478"/>
            <ac:picMkLst>
              <pc:docMk/>
              <pc:sldMasterMk cId="1097754498" sldId="2147483648"/>
              <pc:sldLayoutMk cId="742326489" sldId="2147483651"/>
              <ac:picMk id="8" creationId="{452F33D4-A952-B8CF-A83B-202D111077FB}"/>
            </ac:picMkLst>
          </pc:picChg>
        </pc:sldLayoutChg>
        <pc:sldLayoutChg chg="del">
          <pc:chgData name="Hasan Selim" userId="84cd2103f36ef0dc" providerId="LiveId" clId="{BD78948B-4F87-4EAF-AC66-CFFFC624D573}" dt="2025-08-05T12:36:08.385" v="130" actId="47"/>
          <pc:sldLayoutMkLst>
            <pc:docMk/>
            <pc:sldMasterMk cId="1097754498" sldId="2147483648"/>
            <pc:sldLayoutMk cId="128639221" sldId="2147483656"/>
          </pc:sldLayoutMkLst>
        </pc:sldLayoutChg>
        <pc:sldLayoutChg chg="add del">
          <pc:chgData name="Hasan Selim" userId="84cd2103f36ef0dc" providerId="LiveId" clId="{BD78948B-4F87-4EAF-AC66-CFFFC624D573}" dt="2025-08-05T13:14:27.009" v="693" actId="47"/>
          <pc:sldLayoutMkLst>
            <pc:docMk/>
            <pc:sldMasterMk cId="1097754498" sldId="2147483648"/>
            <pc:sldLayoutMk cId="262707004" sldId="214748365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144A84-2F69-B8BB-60ED-8C3E28FB6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BCACE6-0B84-55F2-4B1E-E9CA7B1E4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2A13E-D979-4127-9460-7AE9936FC23B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850D9-CDA7-FA98-8821-F5F1BE2A92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08646-1119-2E7B-33C6-38F2ED2E8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8A9A4-E521-4810-8FDA-A513F6DF2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76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B661963-7CE1-4AE6-A018-4F1F456F3430}" type="datetimeFigureOut">
              <a:rPr lang="ar-SA" smtClean="0"/>
              <a:t>16/05/1447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B3AEE65-B85F-4666-B6BC-9C3C3B14038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0673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89166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B10F9-CA2D-47AD-4177-51AF42A98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5B629A82-F88E-7035-2D21-9C6021424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6A6F9FDF-0675-0E64-A617-87CA89BDE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060A6DAA-6D55-9D6A-1AA5-9A0DFE003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62867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91666-5CF8-78BC-E906-59207DD6C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F67C6241-D74C-CC39-A3F5-6E274956D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3ECAF322-27BE-4ADC-B906-E431847EE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08526286-3F25-5F3A-252F-199838508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11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99133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B0780-B223-18A9-812C-C1290CDB5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82600D39-90F2-3DBF-2557-04F65E94C2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9B8FAFD9-6AB6-4E8B-F103-F7A85BA2A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5B878F2F-6C73-672E-1C7E-B624E91087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12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14415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1627E-10B0-778A-ED8A-F33991F9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DC1AC887-F9F4-7C9D-24D9-D338411E3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ECEFC3B7-E2C8-9C8A-C416-F62EDCC3C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485E80F7-575E-0390-FE33-AF7CE9D31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73074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DA7CA-1DC2-CAF3-B6E0-CB729C5F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BF84976C-D200-F8A9-38C3-D4C627F763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27E39729-9AFA-1E16-C565-51C71D211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FFDD1C2E-2797-CACC-112F-7F73F8F46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14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91045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453C2-E802-9F2E-F137-1DAA6A2D1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C739727D-B0A2-7A7A-CBD3-35420D77A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C298D120-D5EF-8AD9-11A7-862D2B09B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5754553A-D726-9CD7-8031-2335037A0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15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1676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F9F85-D9EB-9C17-A6A4-A4BC08235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78E4DD8D-09B1-3618-DD27-F5D771868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C9560A0B-77AB-751E-F761-A0A945398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BD53DBC5-8DE2-E94D-989C-A41F63924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16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5521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6A9E4-E383-6171-1FBD-15C93F105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DC1F556E-BCD6-C995-7774-4DE11B838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5E3BC7D6-9D29-F0B6-45DE-82867C711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AEB6DC83-E0A9-6DF4-7EDE-A6E7B3423A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26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89577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C8D8D-9BCE-3616-6BEF-AE230CA1B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4DB5C45A-601D-B558-28D1-F763AFEE0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687322FC-48DF-4CF6-714C-6EA9183F4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157FB4D2-95B7-355E-0DB1-8387B2D6E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27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02169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61F12-2678-7F5B-D6FB-C4A99BB6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C4E55A66-50D8-E78B-8C48-05E8AF503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9DCEC5E5-39B5-ADB1-9AB5-C4E9503DA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8F8EA4F3-8925-0D48-2E84-2ED96394E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28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7616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78731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A6C83-732A-D03A-905B-1A435E754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C9D718DF-D688-C082-7FF5-D2857C44D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D9E6D814-810E-A24C-5657-5D626092B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C7A437B1-517F-AA5D-185F-149D7B4F5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29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6503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B382-FCE3-8A3C-048C-F594F4E56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D9B9166C-704C-60FF-7D87-78EF60F1F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6187DDB8-472E-8435-D168-9AC98C0C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3C935B4A-8161-5264-361E-BF2D87B16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30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86042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175C-4450-3908-43EA-49BBABDF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0A92B865-C32F-B1E7-DBCD-82E2EE750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615F0310-820C-1D26-368C-97282042A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9A043566-AA17-198B-7469-3DC833638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5076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B0C1D-5E37-FFD2-9895-5C2C37985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67098095-92B5-1278-58C6-2FBD2A62F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9C479CF2-775F-6881-969E-1C1E5ED7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14CDC52-E218-3E20-C5BD-8152458A6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39719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2FD2-775E-E376-EBB1-0690120A3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A1154F75-B164-657C-3202-25041DA0E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A2C8B50C-3FBF-3D0C-45E9-ADA9F2E40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4E60B44F-018D-6199-87E0-3276939EB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04569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54AB4-D067-F030-A84B-08258C9D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F9B52B28-9DB3-D6C2-C5D8-8359A2C3F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4E117A81-8362-706D-1D30-0B83E4958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6A0E6F8-FD8D-1CEB-40EF-3C1EC3B54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2678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E9EEB-921A-B0DF-141D-D748B70F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F503CE66-EBB2-C3FD-B8FA-F8F4BDB0D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6A374DB4-F9AA-FAD4-B310-A06C313BB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802232AD-9229-31D0-B985-CB5652EA5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21157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C358D-0CAB-B168-9FC7-0BAC1B52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66A277D9-85F8-ADE1-CC71-5FACAF09F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56478FB9-8618-7A72-F142-581C12446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554F37C2-DE4F-B326-CCBD-827D352B9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81340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435EA-26E7-53D2-0371-28980C32E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>
            <a:extLst>
              <a:ext uri="{FF2B5EF4-FFF2-40B4-BE49-F238E27FC236}">
                <a16:creationId xmlns:a16="http://schemas.microsoft.com/office/drawing/2014/main" id="{EB6804D6-0A91-C34B-4028-9D63B129F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>
            <a:extLst>
              <a:ext uri="{FF2B5EF4-FFF2-40B4-BE49-F238E27FC236}">
                <a16:creationId xmlns:a16="http://schemas.microsoft.com/office/drawing/2014/main" id="{94F9B695-ACAF-1E61-FB86-362662223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dirty="0"/>
              <a:t>تم تنزيل هذا القالب من موقع </a:t>
            </a:r>
            <a:r>
              <a:rPr lang="en-US" dirty="0"/>
              <a:t>ingez-ppt.com </a:t>
            </a:r>
            <a:r>
              <a:rPr lang="ar-SA" dirty="0"/>
              <a:t> روابط تحميل الخطوط المستخدمة :</a:t>
            </a:r>
          </a:p>
          <a:p>
            <a:r>
              <a:rPr lang="en-GB" dirty="0"/>
              <a:t>https://fonts.google.com/specimen/Harmattan?subset=arabic</a:t>
            </a:r>
          </a:p>
          <a:p>
            <a:endParaRPr lang="ar-SA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36C929CC-B96E-E34E-D309-659005FC2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AEE65-B85F-4666-B6BC-9C3C3B14038B}" type="slidenum">
              <a:rPr lang="ar-SA" smtClean="0"/>
              <a:t>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7689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خطيط مخص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40DE11-D48F-5CDB-9A4F-175BA136F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9100" y="520700"/>
            <a:ext cx="6273800" cy="11049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6000" kern="1200" dirty="0" smtClean="0">
                <a:solidFill>
                  <a:srgbClr val="155C58"/>
                </a:solidFill>
                <a:latin typeface="+mn-lt"/>
                <a:ea typeface="Harmattan"/>
                <a:cs typeface="+mn-cs"/>
              </a:defRPr>
            </a:lvl1pPr>
            <a:lvl2pPr marL="457200" indent="0" algn="ctr">
              <a:buFont typeface="Arial" panose="020B0604020202020204" pitchFamily="34" charset="0"/>
              <a:buNone/>
              <a:defRPr lang="en-US" sz="6000" kern="1200" dirty="0" smtClean="0">
                <a:solidFill>
                  <a:srgbClr val="155C58"/>
                </a:solidFill>
                <a:latin typeface="+mn-lt"/>
                <a:ea typeface="Harmattan"/>
                <a:cs typeface="+mn-cs"/>
              </a:defRPr>
            </a:lvl2pPr>
            <a:lvl3pPr>
              <a:defRPr lang="en-US" sz="6000" kern="1200" dirty="0" smtClean="0">
                <a:solidFill>
                  <a:srgbClr val="155C58"/>
                </a:solidFill>
                <a:latin typeface="+mn-lt"/>
                <a:ea typeface="Harmattan"/>
                <a:cs typeface="+mn-cs"/>
              </a:defRPr>
            </a:lvl3pPr>
            <a:lvl4pPr>
              <a:defRPr lang="en-US" sz="6000" kern="1200" dirty="0" smtClean="0">
                <a:solidFill>
                  <a:srgbClr val="155C58"/>
                </a:solidFill>
                <a:latin typeface="+mn-lt"/>
                <a:ea typeface="Harmattan"/>
                <a:cs typeface="+mn-cs"/>
              </a:defRPr>
            </a:lvl4pPr>
            <a:lvl5pPr>
              <a:defRPr lang="en-US" sz="6000" kern="1200" dirty="0">
                <a:solidFill>
                  <a:srgbClr val="155C58"/>
                </a:solidFill>
                <a:latin typeface="+mn-lt"/>
                <a:ea typeface="Harmattan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2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47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6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 descr="Robot Hand outline">
            <a:extLst>
              <a:ext uri="{FF2B5EF4-FFF2-40B4-BE49-F238E27FC236}">
                <a16:creationId xmlns:a16="http://schemas.microsoft.com/office/drawing/2014/main" id="{EEC194B3-C069-0BD6-08E3-D8D44F482F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43592">
            <a:off x="328354" y="5775435"/>
            <a:ext cx="705792" cy="70579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C18972E-4A67-7EDC-00DE-4843E581EDAC}"/>
              </a:ext>
            </a:extLst>
          </p:cNvPr>
          <p:cNvGrpSpPr/>
          <p:nvPr userDrawn="1"/>
        </p:nvGrpSpPr>
        <p:grpSpPr>
          <a:xfrm>
            <a:off x="11184073" y="5969948"/>
            <a:ext cx="886815" cy="822178"/>
            <a:chOff x="10755717" y="5572813"/>
            <a:chExt cx="1315171" cy="1219313"/>
          </a:xfrm>
        </p:grpSpPr>
        <p:grpSp>
          <p:nvGrpSpPr>
            <p:cNvPr id="196" name="Graphic 8" descr="Three circles each containing concentric circles.">
              <a:extLst>
                <a:ext uri="{FF2B5EF4-FFF2-40B4-BE49-F238E27FC236}">
                  <a16:creationId xmlns:a16="http://schemas.microsoft.com/office/drawing/2014/main" id="{681EC366-0D66-B95D-AB5B-75140AA05A40}"/>
                </a:ext>
              </a:extLst>
            </p:cNvPr>
            <p:cNvGrpSpPr/>
            <p:nvPr userDrawn="1"/>
          </p:nvGrpSpPr>
          <p:grpSpPr>
            <a:xfrm>
              <a:off x="11135315" y="5856553"/>
              <a:ext cx="935573" cy="935573"/>
              <a:chOff x="11135315" y="5856553"/>
              <a:chExt cx="935573" cy="935573"/>
            </a:xfrm>
            <a:solidFill>
              <a:srgbClr val="E4E4E4"/>
            </a:solidFill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BEF7DF3-07A7-CA5E-C838-26682EA94EFD}"/>
                  </a:ext>
                </a:extLst>
              </p:cNvPr>
              <p:cNvSpPr/>
              <p:nvPr/>
            </p:nvSpPr>
            <p:spPr>
              <a:xfrm>
                <a:off x="11135315" y="5856553"/>
                <a:ext cx="935573" cy="935573"/>
              </a:xfrm>
              <a:custGeom>
                <a:avLst/>
                <a:gdLst>
                  <a:gd name="connsiteX0" fmla="*/ 467787 w 935573"/>
                  <a:gd name="connsiteY0" fmla="*/ 935573 h 935573"/>
                  <a:gd name="connsiteX1" fmla="*/ 0 w 935573"/>
                  <a:gd name="connsiteY1" fmla="*/ 467787 h 935573"/>
                  <a:gd name="connsiteX2" fmla="*/ 467787 w 935573"/>
                  <a:gd name="connsiteY2" fmla="*/ 0 h 935573"/>
                  <a:gd name="connsiteX3" fmla="*/ 935573 w 935573"/>
                  <a:gd name="connsiteY3" fmla="*/ 467787 h 935573"/>
                  <a:gd name="connsiteX4" fmla="*/ 467787 w 935573"/>
                  <a:gd name="connsiteY4" fmla="*/ 935573 h 935573"/>
                  <a:gd name="connsiteX5" fmla="*/ 467787 w 935573"/>
                  <a:gd name="connsiteY5" fmla="*/ 15337 h 935573"/>
                  <a:gd name="connsiteX6" fmla="*/ 15337 w 935573"/>
                  <a:gd name="connsiteY6" fmla="*/ 467787 h 935573"/>
                  <a:gd name="connsiteX7" fmla="*/ 467787 w 935573"/>
                  <a:gd name="connsiteY7" fmla="*/ 920236 h 935573"/>
                  <a:gd name="connsiteX8" fmla="*/ 920236 w 935573"/>
                  <a:gd name="connsiteY8" fmla="*/ 467787 h 935573"/>
                  <a:gd name="connsiteX9" fmla="*/ 467787 w 935573"/>
                  <a:gd name="connsiteY9" fmla="*/ 15337 h 935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573" h="935573">
                    <a:moveTo>
                      <a:pt x="467787" y="935573"/>
                    </a:moveTo>
                    <a:cubicBezTo>
                      <a:pt x="209848" y="935573"/>
                      <a:pt x="0" y="725725"/>
                      <a:pt x="0" y="467787"/>
                    </a:cubicBezTo>
                    <a:cubicBezTo>
                      <a:pt x="0" y="209848"/>
                      <a:pt x="209848" y="0"/>
                      <a:pt x="467787" y="0"/>
                    </a:cubicBezTo>
                    <a:cubicBezTo>
                      <a:pt x="725725" y="0"/>
                      <a:pt x="935573" y="209848"/>
                      <a:pt x="935573" y="467787"/>
                    </a:cubicBezTo>
                    <a:cubicBezTo>
                      <a:pt x="935573" y="725725"/>
                      <a:pt x="725725" y="935573"/>
                      <a:pt x="467787" y="935573"/>
                    </a:cubicBezTo>
                    <a:close/>
                    <a:moveTo>
                      <a:pt x="467787" y="15337"/>
                    </a:moveTo>
                    <a:cubicBezTo>
                      <a:pt x="218307" y="15337"/>
                      <a:pt x="15337" y="218307"/>
                      <a:pt x="15337" y="467787"/>
                    </a:cubicBezTo>
                    <a:cubicBezTo>
                      <a:pt x="15337" y="717266"/>
                      <a:pt x="218307" y="920236"/>
                      <a:pt x="467787" y="920236"/>
                    </a:cubicBezTo>
                    <a:cubicBezTo>
                      <a:pt x="717266" y="920236"/>
                      <a:pt x="920236" y="717266"/>
                      <a:pt x="920236" y="467787"/>
                    </a:cubicBezTo>
                    <a:cubicBezTo>
                      <a:pt x="920236" y="218307"/>
                      <a:pt x="717266" y="15337"/>
                      <a:pt x="467787" y="15337"/>
                    </a:cubicBezTo>
                    <a:close/>
                  </a:path>
                </a:pathLst>
              </a:custGeom>
              <a:solidFill>
                <a:srgbClr val="E4E4E4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0BD5056-15AF-5E12-61BC-C8B8D5296BB3}"/>
                  </a:ext>
                </a:extLst>
              </p:cNvPr>
              <p:cNvSpPr/>
              <p:nvPr/>
            </p:nvSpPr>
            <p:spPr>
              <a:xfrm>
                <a:off x="11250344" y="5971582"/>
                <a:ext cx="705514" cy="705514"/>
              </a:xfrm>
              <a:custGeom>
                <a:avLst/>
                <a:gdLst>
                  <a:gd name="connsiteX0" fmla="*/ 352757 w 705514"/>
                  <a:gd name="connsiteY0" fmla="*/ 705514 h 705514"/>
                  <a:gd name="connsiteX1" fmla="*/ 0 w 705514"/>
                  <a:gd name="connsiteY1" fmla="*/ 352757 h 705514"/>
                  <a:gd name="connsiteX2" fmla="*/ 352757 w 705514"/>
                  <a:gd name="connsiteY2" fmla="*/ 0 h 705514"/>
                  <a:gd name="connsiteX3" fmla="*/ 705514 w 705514"/>
                  <a:gd name="connsiteY3" fmla="*/ 352757 h 705514"/>
                  <a:gd name="connsiteX4" fmla="*/ 352757 w 705514"/>
                  <a:gd name="connsiteY4" fmla="*/ 705514 h 705514"/>
                  <a:gd name="connsiteX5" fmla="*/ 352757 w 705514"/>
                  <a:gd name="connsiteY5" fmla="*/ 15337 h 705514"/>
                  <a:gd name="connsiteX6" fmla="*/ 15337 w 705514"/>
                  <a:gd name="connsiteY6" fmla="*/ 352757 h 705514"/>
                  <a:gd name="connsiteX7" fmla="*/ 352757 w 705514"/>
                  <a:gd name="connsiteY7" fmla="*/ 690177 h 705514"/>
                  <a:gd name="connsiteX8" fmla="*/ 690177 w 705514"/>
                  <a:gd name="connsiteY8" fmla="*/ 352757 h 705514"/>
                  <a:gd name="connsiteX9" fmla="*/ 352757 w 705514"/>
                  <a:gd name="connsiteY9" fmla="*/ 15337 h 705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5514" h="705514">
                    <a:moveTo>
                      <a:pt x="352757" y="705514"/>
                    </a:moveTo>
                    <a:cubicBezTo>
                      <a:pt x="158246" y="705514"/>
                      <a:pt x="0" y="547268"/>
                      <a:pt x="0" y="352757"/>
                    </a:cubicBezTo>
                    <a:cubicBezTo>
                      <a:pt x="0" y="158246"/>
                      <a:pt x="158246" y="0"/>
                      <a:pt x="352757" y="0"/>
                    </a:cubicBezTo>
                    <a:cubicBezTo>
                      <a:pt x="547268" y="0"/>
                      <a:pt x="705514" y="158246"/>
                      <a:pt x="705514" y="352757"/>
                    </a:cubicBezTo>
                    <a:cubicBezTo>
                      <a:pt x="705514" y="547268"/>
                      <a:pt x="547268" y="705514"/>
                      <a:pt x="352757" y="705514"/>
                    </a:cubicBezTo>
                    <a:close/>
                    <a:moveTo>
                      <a:pt x="352757" y="15337"/>
                    </a:moveTo>
                    <a:cubicBezTo>
                      <a:pt x="166705" y="15337"/>
                      <a:pt x="15337" y="166705"/>
                      <a:pt x="15337" y="352757"/>
                    </a:cubicBezTo>
                    <a:cubicBezTo>
                      <a:pt x="15337" y="538810"/>
                      <a:pt x="166705" y="690177"/>
                      <a:pt x="352757" y="690177"/>
                    </a:cubicBezTo>
                    <a:cubicBezTo>
                      <a:pt x="538810" y="690177"/>
                      <a:pt x="690177" y="538810"/>
                      <a:pt x="690177" y="352757"/>
                    </a:cubicBezTo>
                    <a:cubicBezTo>
                      <a:pt x="690177" y="166705"/>
                      <a:pt x="538810" y="15337"/>
                      <a:pt x="352757" y="15337"/>
                    </a:cubicBezTo>
                    <a:close/>
                  </a:path>
                </a:pathLst>
              </a:custGeom>
              <a:solidFill>
                <a:srgbClr val="E4E4E4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C439BAFF-8A1F-3DAF-069D-058392C90798}"/>
                  </a:ext>
                </a:extLst>
              </p:cNvPr>
              <p:cNvSpPr/>
              <p:nvPr/>
            </p:nvSpPr>
            <p:spPr>
              <a:xfrm>
                <a:off x="11365374" y="6086612"/>
                <a:ext cx="475455" cy="475455"/>
              </a:xfrm>
              <a:custGeom>
                <a:avLst/>
                <a:gdLst>
                  <a:gd name="connsiteX0" fmla="*/ 237728 w 475455"/>
                  <a:gd name="connsiteY0" fmla="*/ 475455 h 475455"/>
                  <a:gd name="connsiteX1" fmla="*/ 0 w 475455"/>
                  <a:gd name="connsiteY1" fmla="*/ 237728 h 475455"/>
                  <a:gd name="connsiteX2" fmla="*/ 237728 w 475455"/>
                  <a:gd name="connsiteY2" fmla="*/ 0 h 475455"/>
                  <a:gd name="connsiteX3" fmla="*/ 475455 w 475455"/>
                  <a:gd name="connsiteY3" fmla="*/ 237728 h 475455"/>
                  <a:gd name="connsiteX4" fmla="*/ 237728 w 475455"/>
                  <a:gd name="connsiteY4" fmla="*/ 475455 h 475455"/>
                  <a:gd name="connsiteX5" fmla="*/ 237728 w 475455"/>
                  <a:gd name="connsiteY5" fmla="*/ 15337 h 475455"/>
                  <a:gd name="connsiteX6" fmla="*/ 15337 w 475455"/>
                  <a:gd name="connsiteY6" fmla="*/ 237728 h 475455"/>
                  <a:gd name="connsiteX7" fmla="*/ 237728 w 475455"/>
                  <a:gd name="connsiteY7" fmla="*/ 460118 h 475455"/>
                  <a:gd name="connsiteX8" fmla="*/ 460118 w 475455"/>
                  <a:gd name="connsiteY8" fmla="*/ 237728 h 475455"/>
                  <a:gd name="connsiteX9" fmla="*/ 237728 w 475455"/>
                  <a:gd name="connsiteY9" fmla="*/ 15337 h 475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5455" h="475455">
                    <a:moveTo>
                      <a:pt x="237728" y="475455"/>
                    </a:moveTo>
                    <a:cubicBezTo>
                      <a:pt x="106644" y="475455"/>
                      <a:pt x="0" y="368811"/>
                      <a:pt x="0" y="237728"/>
                    </a:cubicBezTo>
                    <a:cubicBezTo>
                      <a:pt x="0" y="106644"/>
                      <a:pt x="106644" y="0"/>
                      <a:pt x="237728" y="0"/>
                    </a:cubicBezTo>
                    <a:cubicBezTo>
                      <a:pt x="368811" y="0"/>
                      <a:pt x="475455" y="106644"/>
                      <a:pt x="475455" y="237728"/>
                    </a:cubicBezTo>
                    <a:cubicBezTo>
                      <a:pt x="475455" y="368811"/>
                      <a:pt x="368811" y="475455"/>
                      <a:pt x="237728" y="475455"/>
                    </a:cubicBezTo>
                    <a:close/>
                    <a:moveTo>
                      <a:pt x="237728" y="15337"/>
                    </a:moveTo>
                    <a:cubicBezTo>
                      <a:pt x="115102" y="15337"/>
                      <a:pt x="15337" y="115102"/>
                      <a:pt x="15337" y="237728"/>
                    </a:cubicBezTo>
                    <a:cubicBezTo>
                      <a:pt x="15337" y="360353"/>
                      <a:pt x="115102" y="460118"/>
                      <a:pt x="237728" y="460118"/>
                    </a:cubicBezTo>
                    <a:cubicBezTo>
                      <a:pt x="360353" y="460118"/>
                      <a:pt x="460118" y="360353"/>
                      <a:pt x="460118" y="237728"/>
                    </a:cubicBezTo>
                    <a:cubicBezTo>
                      <a:pt x="460118" y="115102"/>
                      <a:pt x="360353" y="15337"/>
                      <a:pt x="237728" y="15337"/>
                    </a:cubicBezTo>
                    <a:close/>
                  </a:path>
                </a:pathLst>
              </a:custGeom>
              <a:solidFill>
                <a:srgbClr val="E4E4E4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0" name="Graphic 8" descr="Three circles each containing concentric circles.">
              <a:extLst>
                <a:ext uri="{FF2B5EF4-FFF2-40B4-BE49-F238E27FC236}">
                  <a16:creationId xmlns:a16="http://schemas.microsoft.com/office/drawing/2014/main" id="{9BE91749-5551-7EB7-FADB-761B9474FDD3}"/>
                </a:ext>
              </a:extLst>
            </p:cNvPr>
            <p:cNvGrpSpPr/>
            <p:nvPr userDrawn="1"/>
          </p:nvGrpSpPr>
          <p:grpSpPr>
            <a:xfrm>
              <a:off x="10755717" y="6259156"/>
              <a:ext cx="348922" cy="360425"/>
              <a:chOff x="10755717" y="6259156"/>
              <a:chExt cx="348922" cy="360425"/>
            </a:xfrm>
            <a:solidFill>
              <a:srgbClr val="FFFFFF"/>
            </a:solidFill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D5989B0-EE0F-D545-451B-DF775FE1F5A7}"/>
                  </a:ext>
                </a:extLst>
              </p:cNvPr>
              <p:cNvSpPr/>
              <p:nvPr/>
            </p:nvSpPr>
            <p:spPr>
              <a:xfrm>
                <a:off x="10755717" y="6259156"/>
                <a:ext cx="348922" cy="360425"/>
              </a:xfrm>
              <a:custGeom>
                <a:avLst/>
                <a:gdLst>
                  <a:gd name="connsiteX0" fmla="*/ 174461 w 348922"/>
                  <a:gd name="connsiteY0" fmla="*/ 360426 h 360425"/>
                  <a:gd name="connsiteX1" fmla="*/ 0 w 348922"/>
                  <a:gd name="connsiteY1" fmla="*/ 180213 h 360425"/>
                  <a:gd name="connsiteX2" fmla="*/ 174461 w 348922"/>
                  <a:gd name="connsiteY2" fmla="*/ 0 h 360425"/>
                  <a:gd name="connsiteX3" fmla="*/ 348923 w 348922"/>
                  <a:gd name="connsiteY3" fmla="*/ 180213 h 360425"/>
                  <a:gd name="connsiteX4" fmla="*/ 174461 w 348922"/>
                  <a:gd name="connsiteY4" fmla="*/ 360426 h 360425"/>
                  <a:gd name="connsiteX5" fmla="*/ 174461 w 348922"/>
                  <a:gd name="connsiteY5" fmla="*/ 15337 h 360425"/>
                  <a:gd name="connsiteX6" fmla="*/ 15337 w 348922"/>
                  <a:gd name="connsiteY6" fmla="*/ 180213 h 360425"/>
                  <a:gd name="connsiteX7" fmla="*/ 174461 w 348922"/>
                  <a:gd name="connsiteY7" fmla="*/ 345089 h 360425"/>
                  <a:gd name="connsiteX8" fmla="*/ 333586 w 348922"/>
                  <a:gd name="connsiteY8" fmla="*/ 180213 h 360425"/>
                  <a:gd name="connsiteX9" fmla="*/ 174461 w 348922"/>
                  <a:gd name="connsiteY9" fmla="*/ 15337 h 36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8922" h="360425">
                    <a:moveTo>
                      <a:pt x="174461" y="360426"/>
                    </a:moveTo>
                    <a:cubicBezTo>
                      <a:pt x="78262" y="360426"/>
                      <a:pt x="0" y="279583"/>
                      <a:pt x="0" y="180213"/>
                    </a:cubicBezTo>
                    <a:cubicBezTo>
                      <a:pt x="0" y="80843"/>
                      <a:pt x="78262" y="0"/>
                      <a:pt x="174461" y="0"/>
                    </a:cubicBezTo>
                    <a:cubicBezTo>
                      <a:pt x="270661" y="0"/>
                      <a:pt x="348923" y="80843"/>
                      <a:pt x="348923" y="180213"/>
                    </a:cubicBezTo>
                    <a:cubicBezTo>
                      <a:pt x="348923" y="279583"/>
                      <a:pt x="270661" y="360426"/>
                      <a:pt x="174461" y="360426"/>
                    </a:cubicBezTo>
                    <a:close/>
                    <a:moveTo>
                      <a:pt x="174461" y="15337"/>
                    </a:moveTo>
                    <a:cubicBezTo>
                      <a:pt x="86721" y="15337"/>
                      <a:pt x="15337" y="89301"/>
                      <a:pt x="15337" y="180213"/>
                    </a:cubicBezTo>
                    <a:cubicBezTo>
                      <a:pt x="15337" y="271125"/>
                      <a:pt x="86721" y="345089"/>
                      <a:pt x="174461" y="345089"/>
                    </a:cubicBezTo>
                    <a:cubicBezTo>
                      <a:pt x="262202" y="345089"/>
                      <a:pt x="333586" y="271125"/>
                      <a:pt x="333586" y="180213"/>
                    </a:cubicBezTo>
                    <a:cubicBezTo>
                      <a:pt x="333586" y="89301"/>
                      <a:pt x="262202" y="15337"/>
                      <a:pt x="174461" y="153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9817DDE0-1B11-9BD7-8E11-F16263B5F667}"/>
                  </a:ext>
                </a:extLst>
              </p:cNvPr>
              <p:cNvSpPr/>
              <p:nvPr/>
            </p:nvSpPr>
            <p:spPr>
              <a:xfrm>
                <a:off x="10845824" y="6355014"/>
                <a:ext cx="168709" cy="168709"/>
              </a:xfrm>
              <a:custGeom>
                <a:avLst/>
                <a:gdLst>
                  <a:gd name="connsiteX0" fmla="*/ 84355 w 168709"/>
                  <a:gd name="connsiteY0" fmla="*/ 168710 h 168709"/>
                  <a:gd name="connsiteX1" fmla="*/ 0 w 168709"/>
                  <a:gd name="connsiteY1" fmla="*/ 84355 h 168709"/>
                  <a:gd name="connsiteX2" fmla="*/ 84355 w 168709"/>
                  <a:gd name="connsiteY2" fmla="*/ 0 h 168709"/>
                  <a:gd name="connsiteX3" fmla="*/ 168710 w 168709"/>
                  <a:gd name="connsiteY3" fmla="*/ 84355 h 168709"/>
                  <a:gd name="connsiteX4" fmla="*/ 84355 w 168709"/>
                  <a:gd name="connsiteY4" fmla="*/ 168710 h 168709"/>
                  <a:gd name="connsiteX5" fmla="*/ 84355 w 168709"/>
                  <a:gd name="connsiteY5" fmla="*/ 15337 h 168709"/>
                  <a:gd name="connsiteX6" fmla="*/ 15337 w 168709"/>
                  <a:gd name="connsiteY6" fmla="*/ 84355 h 168709"/>
                  <a:gd name="connsiteX7" fmla="*/ 84355 w 168709"/>
                  <a:gd name="connsiteY7" fmla="*/ 153373 h 168709"/>
                  <a:gd name="connsiteX8" fmla="*/ 153373 w 168709"/>
                  <a:gd name="connsiteY8" fmla="*/ 84355 h 168709"/>
                  <a:gd name="connsiteX9" fmla="*/ 84355 w 168709"/>
                  <a:gd name="connsiteY9" fmla="*/ 15337 h 16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8709" h="168709">
                    <a:moveTo>
                      <a:pt x="84355" y="168710"/>
                    </a:moveTo>
                    <a:cubicBezTo>
                      <a:pt x="37841" y="168710"/>
                      <a:pt x="0" y="130869"/>
                      <a:pt x="0" y="84355"/>
                    </a:cubicBezTo>
                    <a:cubicBezTo>
                      <a:pt x="0" y="37841"/>
                      <a:pt x="37841" y="0"/>
                      <a:pt x="84355" y="0"/>
                    </a:cubicBezTo>
                    <a:cubicBezTo>
                      <a:pt x="130869" y="0"/>
                      <a:pt x="168710" y="37841"/>
                      <a:pt x="168710" y="84355"/>
                    </a:cubicBezTo>
                    <a:cubicBezTo>
                      <a:pt x="168710" y="130869"/>
                      <a:pt x="130869" y="168710"/>
                      <a:pt x="84355" y="168710"/>
                    </a:cubicBezTo>
                    <a:close/>
                    <a:moveTo>
                      <a:pt x="84355" y="15337"/>
                    </a:moveTo>
                    <a:cubicBezTo>
                      <a:pt x="46299" y="15337"/>
                      <a:pt x="15337" y="46299"/>
                      <a:pt x="15337" y="84355"/>
                    </a:cubicBezTo>
                    <a:cubicBezTo>
                      <a:pt x="15337" y="122411"/>
                      <a:pt x="46299" y="153373"/>
                      <a:pt x="84355" y="153373"/>
                    </a:cubicBezTo>
                    <a:cubicBezTo>
                      <a:pt x="122411" y="153373"/>
                      <a:pt x="153373" y="122411"/>
                      <a:pt x="153373" y="84355"/>
                    </a:cubicBezTo>
                    <a:cubicBezTo>
                      <a:pt x="153373" y="46299"/>
                      <a:pt x="122411" y="15337"/>
                      <a:pt x="84355" y="153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Graphic 8" descr="Three circles each containing concentric circles.">
              <a:extLst>
                <a:ext uri="{FF2B5EF4-FFF2-40B4-BE49-F238E27FC236}">
                  <a16:creationId xmlns:a16="http://schemas.microsoft.com/office/drawing/2014/main" id="{7461FD4B-B287-BC80-E0AF-8A85A3273B02}"/>
                </a:ext>
              </a:extLst>
            </p:cNvPr>
            <p:cNvGrpSpPr/>
            <p:nvPr userDrawn="1"/>
          </p:nvGrpSpPr>
          <p:grpSpPr>
            <a:xfrm>
              <a:off x="10836238" y="5572813"/>
              <a:ext cx="705514" cy="705514"/>
              <a:chOff x="10836238" y="5572813"/>
              <a:chExt cx="705514" cy="705514"/>
            </a:xfrm>
            <a:solidFill>
              <a:srgbClr val="19171A"/>
            </a:solidFill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4A976726-93D1-D493-EFED-3C79DDED40B7}"/>
                  </a:ext>
                </a:extLst>
              </p:cNvPr>
              <p:cNvSpPr/>
              <p:nvPr/>
            </p:nvSpPr>
            <p:spPr>
              <a:xfrm>
                <a:off x="10836238" y="5572813"/>
                <a:ext cx="705514" cy="705514"/>
              </a:xfrm>
              <a:custGeom>
                <a:avLst/>
                <a:gdLst>
                  <a:gd name="connsiteX0" fmla="*/ 352757 w 705514"/>
                  <a:gd name="connsiteY0" fmla="*/ 705514 h 705514"/>
                  <a:gd name="connsiteX1" fmla="*/ 0 w 705514"/>
                  <a:gd name="connsiteY1" fmla="*/ 352757 h 705514"/>
                  <a:gd name="connsiteX2" fmla="*/ 352757 w 705514"/>
                  <a:gd name="connsiteY2" fmla="*/ 0 h 705514"/>
                  <a:gd name="connsiteX3" fmla="*/ 705514 w 705514"/>
                  <a:gd name="connsiteY3" fmla="*/ 352757 h 705514"/>
                  <a:gd name="connsiteX4" fmla="*/ 352757 w 705514"/>
                  <a:gd name="connsiteY4" fmla="*/ 705514 h 705514"/>
                  <a:gd name="connsiteX5" fmla="*/ 352757 w 705514"/>
                  <a:gd name="connsiteY5" fmla="*/ 15337 h 705514"/>
                  <a:gd name="connsiteX6" fmla="*/ 15337 w 705514"/>
                  <a:gd name="connsiteY6" fmla="*/ 352757 h 705514"/>
                  <a:gd name="connsiteX7" fmla="*/ 352757 w 705514"/>
                  <a:gd name="connsiteY7" fmla="*/ 690177 h 705514"/>
                  <a:gd name="connsiteX8" fmla="*/ 690177 w 705514"/>
                  <a:gd name="connsiteY8" fmla="*/ 352757 h 705514"/>
                  <a:gd name="connsiteX9" fmla="*/ 352757 w 705514"/>
                  <a:gd name="connsiteY9" fmla="*/ 15337 h 705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5514" h="705514">
                    <a:moveTo>
                      <a:pt x="352757" y="705514"/>
                    </a:moveTo>
                    <a:cubicBezTo>
                      <a:pt x="158246" y="705514"/>
                      <a:pt x="0" y="547268"/>
                      <a:pt x="0" y="352757"/>
                    </a:cubicBezTo>
                    <a:cubicBezTo>
                      <a:pt x="0" y="158246"/>
                      <a:pt x="158246" y="0"/>
                      <a:pt x="352757" y="0"/>
                    </a:cubicBezTo>
                    <a:cubicBezTo>
                      <a:pt x="547268" y="0"/>
                      <a:pt x="705514" y="158246"/>
                      <a:pt x="705514" y="352757"/>
                    </a:cubicBezTo>
                    <a:cubicBezTo>
                      <a:pt x="705514" y="547268"/>
                      <a:pt x="547268" y="705514"/>
                      <a:pt x="352757" y="705514"/>
                    </a:cubicBezTo>
                    <a:close/>
                    <a:moveTo>
                      <a:pt x="352757" y="15337"/>
                    </a:moveTo>
                    <a:cubicBezTo>
                      <a:pt x="166705" y="15337"/>
                      <a:pt x="15337" y="166705"/>
                      <a:pt x="15337" y="352757"/>
                    </a:cubicBezTo>
                    <a:cubicBezTo>
                      <a:pt x="15337" y="538810"/>
                      <a:pt x="166705" y="690177"/>
                      <a:pt x="352757" y="690177"/>
                    </a:cubicBezTo>
                    <a:cubicBezTo>
                      <a:pt x="538810" y="690177"/>
                      <a:pt x="690177" y="538810"/>
                      <a:pt x="690177" y="352757"/>
                    </a:cubicBezTo>
                    <a:cubicBezTo>
                      <a:pt x="690177" y="166705"/>
                      <a:pt x="538810" y="15337"/>
                      <a:pt x="352757" y="15337"/>
                    </a:cubicBezTo>
                    <a:close/>
                  </a:path>
                </a:pathLst>
              </a:custGeom>
              <a:grpFill/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2D4BDD9-4085-4CB7-4AA6-791AC6687E9D}"/>
                  </a:ext>
                </a:extLst>
              </p:cNvPr>
              <p:cNvSpPr/>
              <p:nvPr/>
            </p:nvSpPr>
            <p:spPr>
              <a:xfrm>
                <a:off x="11008782" y="5745358"/>
                <a:ext cx="360425" cy="360425"/>
              </a:xfrm>
              <a:custGeom>
                <a:avLst/>
                <a:gdLst>
                  <a:gd name="connsiteX0" fmla="*/ 180213 w 360425"/>
                  <a:gd name="connsiteY0" fmla="*/ 360426 h 360425"/>
                  <a:gd name="connsiteX1" fmla="*/ 0 w 360425"/>
                  <a:gd name="connsiteY1" fmla="*/ 180213 h 360425"/>
                  <a:gd name="connsiteX2" fmla="*/ 180213 w 360425"/>
                  <a:gd name="connsiteY2" fmla="*/ 0 h 360425"/>
                  <a:gd name="connsiteX3" fmla="*/ 360426 w 360425"/>
                  <a:gd name="connsiteY3" fmla="*/ 180213 h 360425"/>
                  <a:gd name="connsiteX4" fmla="*/ 180213 w 360425"/>
                  <a:gd name="connsiteY4" fmla="*/ 360426 h 360425"/>
                  <a:gd name="connsiteX5" fmla="*/ 180213 w 360425"/>
                  <a:gd name="connsiteY5" fmla="*/ 15337 h 360425"/>
                  <a:gd name="connsiteX6" fmla="*/ 15337 w 360425"/>
                  <a:gd name="connsiteY6" fmla="*/ 180213 h 360425"/>
                  <a:gd name="connsiteX7" fmla="*/ 180213 w 360425"/>
                  <a:gd name="connsiteY7" fmla="*/ 345089 h 360425"/>
                  <a:gd name="connsiteX8" fmla="*/ 345089 w 360425"/>
                  <a:gd name="connsiteY8" fmla="*/ 180213 h 360425"/>
                  <a:gd name="connsiteX9" fmla="*/ 180213 w 360425"/>
                  <a:gd name="connsiteY9" fmla="*/ 15337 h 36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425" h="360425">
                    <a:moveTo>
                      <a:pt x="180213" y="360426"/>
                    </a:moveTo>
                    <a:cubicBezTo>
                      <a:pt x="80843" y="360426"/>
                      <a:pt x="0" y="279583"/>
                      <a:pt x="0" y="180213"/>
                    </a:cubicBezTo>
                    <a:cubicBezTo>
                      <a:pt x="0" y="80843"/>
                      <a:pt x="80843" y="0"/>
                      <a:pt x="180213" y="0"/>
                    </a:cubicBezTo>
                    <a:cubicBezTo>
                      <a:pt x="279583" y="0"/>
                      <a:pt x="360426" y="80843"/>
                      <a:pt x="360426" y="180213"/>
                    </a:cubicBezTo>
                    <a:cubicBezTo>
                      <a:pt x="360426" y="279583"/>
                      <a:pt x="279583" y="360426"/>
                      <a:pt x="180213" y="360426"/>
                    </a:cubicBezTo>
                    <a:close/>
                    <a:moveTo>
                      <a:pt x="180213" y="15337"/>
                    </a:moveTo>
                    <a:cubicBezTo>
                      <a:pt x="89301" y="15337"/>
                      <a:pt x="15337" y="89301"/>
                      <a:pt x="15337" y="180213"/>
                    </a:cubicBezTo>
                    <a:cubicBezTo>
                      <a:pt x="15337" y="271125"/>
                      <a:pt x="89301" y="345089"/>
                      <a:pt x="180213" y="345089"/>
                    </a:cubicBezTo>
                    <a:cubicBezTo>
                      <a:pt x="271125" y="345089"/>
                      <a:pt x="345089" y="271125"/>
                      <a:pt x="345089" y="180213"/>
                    </a:cubicBezTo>
                    <a:cubicBezTo>
                      <a:pt x="345089" y="89301"/>
                      <a:pt x="271125" y="15337"/>
                      <a:pt x="180213" y="15337"/>
                    </a:cubicBezTo>
                    <a:close/>
                  </a:path>
                </a:pathLst>
              </a:custGeom>
              <a:grpFill/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5A5B00EB-C138-6F83-CF5A-25EDB7F3FECF}"/>
              </a:ext>
            </a:extLst>
          </p:cNvPr>
          <p:cNvSpPr/>
          <p:nvPr userDrawn="1"/>
        </p:nvSpPr>
        <p:spPr>
          <a:xfrm rot="18000000">
            <a:off x="99826" y="157743"/>
            <a:ext cx="442685" cy="442685"/>
          </a:xfrm>
          <a:custGeom>
            <a:avLst/>
            <a:gdLst>
              <a:gd name="connsiteX0" fmla="*/ 0 w 586467"/>
              <a:gd name="connsiteY0" fmla="*/ 0 h 586467"/>
              <a:gd name="connsiteX1" fmla="*/ 586467 w 586467"/>
              <a:gd name="connsiteY1" fmla="*/ 0 h 586467"/>
              <a:gd name="connsiteX2" fmla="*/ 586467 w 586467"/>
              <a:gd name="connsiteY2" fmla="*/ 586467 h 586467"/>
              <a:gd name="connsiteX3" fmla="*/ 0 w 586467"/>
              <a:gd name="connsiteY3" fmla="*/ 586467 h 58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467" h="586467">
                <a:moveTo>
                  <a:pt x="0" y="0"/>
                </a:moveTo>
                <a:lnTo>
                  <a:pt x="586467" y="0"/>
                </a:lnTo>
                <a:lnTo>
                  <a:pt x="586467" y="586467"/>
                </a:lnTo>
                <a:lnTo>
                  <a:pt x="0" y="586467"/>
                </a:lnTo>
                <a:close/>
              </a:path>
            </a:pathLst>
          </a:custGeom>
          <a:solidFill>
            <a:srgbClr val="FF7272"/>
          </a:solidFill>
          <a:ln w="325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148C1F1-AB5F-DFFF-AF11-ACCC821C41A2}"/>
              </a:ext>
            </a:extLst>
          </p:cNvPr>
          <p:cNvSpPr/>
          <p:nvPr userDrawn="1"/>
        </p:nvSpPr>
        <p:spPr>
          <a:xfrm>
            <a:off x="10823632" y="106682"/>
            <a:ext cx="822178" cy="822178"/>
          </a:xfrm>
          <a:custGeom>
            <a:avLst/>
            <a:gdLst>
              <a:gd name="connsiteX0" fmla="*/ 0 w 822178"/>
              <a:gd name="connsiteY0" fmla="*/ 0 h 822178"/>
              <a:gd name="connsiteX1" fmla="*/ 822179 w 822178"/>
              <a:gd name="connsiteY1" fmla="*/ 0 h 822178"/>
              <a:gd name="connsiteX2" fmla="*/ 822179 w 822178"/>
              <a:gd name="connsiteY2" fmla="*/ 822179 h 822178"/>
              <a:gd name="connsiteX3" fmla="*/ 0 w 822178"/>
              <a:gd name="connsiteY3" fmla="*/ 822179 h 822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178" h="822178">
                <a:moveTo>
                  <a:pt x="0" y="0"/>
                </a:moveTo>
                <a:lnTo>
                  <a:pt x="822179" y="0"/>
                </a:lnTo>
                <a:lnTo>
                  <a:pt x="822179" y="822179"/>
                </a:lnTo>
                <a:lnTo>
                  <a:pt x="0" y="822179"/>
                </a:lnTo>
                <a:close/>
              </a:path>
            </a:pathLst>
          </a:custGeom>
          <a:solidFill>
            <a:srgbClr val="3DB6C6"/>
          </a:solidFill>
          <a:ln w="45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4" name="Graphic 14" descr="Two squares and a zigzag line">
            <a:extLst>
              <a:ext uri="{FF2B5EF4-FFF2-40B4-BE49-F238E27FC236}">
                <a16:creationId xmlns:a16="http://schemas.microsoft.com/office/drawing/2014/main" id="{A7E2F5FD-AD7B-3FC3-61E2-D677829CAB99}"/>
              </a:ext>
            </a:extLst>
          </p:cNvPr>
          <p:cNvGrpSpPr/>
          <p:nvPr userDrawn="1"/>
        </p:nvGrpSpPr>
        <p:grpSpPr>
          <a:xfrm>
            <a:off x="11376319" y="654801"/>
            <a:ext cx="776502" cy="776502"/>
            <a:chOff x="11376319" y="654801"/>
            <a:chExt cx="776502" cy="776502"/>
          </a:xfrm>
          <a:solidFill>
            <a:srgbClr val="737373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99E7A5B-D925-DF8F-7DDB-6CE722AF7F01}"/>
                </a:ext>
              </a:extLst>
            </p:cNvPr>
            <p:cNvSpPr/>
            <p:nvPr/>
          </p:nvSpPr>
          <p:spPr>
            <a:xfrm>
              <a:off x="11376319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F11012-B1DB-B044-5C8A-9B60EFFB9C8A}"/>
                </a:ext>
              </a:extLst>
            </p:cNvPr>
            <p:cNvSpPr/>
            <p:nvPr/>
          </p:nvSpPr>
          <p:spPr>
            <a:xfrm>
              <a:off x="11444834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F4CB8EB-0CE5-B6F9-0823-10AEDA1388B9}"/>
                </a:ext>
              </a:extLst>
            </p:cNvPr>
            <p:cNvSpPr/>
            <p:nvPr/>
          </p:nvSpPr>
          <p:spPr>
            <a:xfrm>
              <a:off x="11513349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929BD6-2944-9C41-0B88-84C6CA4B1DD7}"/>
                </a:ext>
              </a:extLst>
            </p:cNvPr>
            <p:cNvSpPr/>
            <p:nvPr/>
          </p:nvSpPr>
          <p:spPr>
            <a:xfrm>
              <a:off x="11581864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D1C24FB-C19A-D5CD-71E2-ED285446ADB5}"/>
                </a:ext>
              </a:extLst>
            </p:cNvPr>
            <p:cNvSpPr/>
            <p:nvPr/>
          </p:nvSpPr>
          <p:spPr>
            <a:xfrm>
              <a:off x="11650379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52027F4-61B5-535B-2F80-D525071D31CE}"/>
                </a:ext>
              </a:extLst>
            </p:cNvPr>
            <p:cNvSpPr/>
            <p:nvPr/>
          </p:nvSpPr>
          <p:spPr>
            <a:xfrm>
              <a:off x="11718894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47EAF41-07ED-9DF9-8F21-8340B222ABA4}"/>
                </a:ext>
              </a:extLst>
            </p:cNvPr>
            <p:cNvSpPr/>
            <p:nvPr/>
          </p:nvSpPr>
          <p:spPr>
            <a:xfrm>
              <a:off x="11787409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02CE451-6851-D8F0-F27E-1F984C301D92}"/>
                </a:ext>
              </a:extLst>
            </p:cNvPr>
            <p:cNvSpPr/>
            <p:nvPr/>
          </p:nvSpPr>
          <p:spPr>
            <a:xfrm>
              <a:off x="11855923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CC2B51E-8CA3-05CF-0DD9-47B4FAF002F3}"/>
                </a:ext>
              </a:extLst>
            </p:cNvPr>
            <p:cNvSpPr/>
            <p:nvPr/>
          </p:nvSpPr>
          <p:spPr>
            <a:xfrm>
              <a:off x="11924438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46918F0-25D2-6082-FCEF-7BF6F8FC89E5}"/>
                </a:ext>
              </a:extLst>
            </p:cNvPr>
            <p:cNvSpPr/>
            <p:nvPr/>
          </p:nvSpPr>
          <p:spPr>
            <a:xfrm>
              <a:off x="11992953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547AF6-A3CD-9230-72A0-A63903DC2121}"/>
                </a:ext>
              </a:extLst>
            </p:cNvPr>
            <p:cNvSpPr/>
            <p:nvPr/>
          </p:nvSpPr>
          <p:spPr>
            <a:xfrm>
              <a:off x="12061468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AAA92AD-B910-89CB-5182-194388CF8B95}"/>
                </a:ext>
              </a:extLst>
            </p:cNvPr>
            <p:cNvSpPr/>
            <p:nvPr/>
          </p:nvSpPr>
          <p:spPr>
            <a:xfrm>
              <a:off x="12129983" y="65480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E78F080-1F4D-944F-B890-1A29AA65B456}"/>
                </a:ext>
              </a:extLst>
            </p:cNvPr>
            <p:cNvSpPr/>
            <p:nvPr/>
          </p:nvSpPr>
          <p:spPr>
            <a:xfrm>
              <a:off x="11376319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2C21E69-EBD5-08D9-B92A-9545F01462E5}"/>
                </a:ext>
              </a:extLst>
            </p:cNvPr>
            <p:cNvSpPr/>
            <p:nvPr/>
          </p:nvSpPr>
          <p:spPr>
            <a:xfrm>
              <a:off x="11444834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5830A21-976E-ED1F-5746-E124450BCF59}"/>
                </a:ext>
              </a:extLst>
            </p:cNvPr>
            <p:cNvSpPr/>
            <p:nvPr/>
          </p:nvSpPr>
          <p:spPr>
            <a:xfrm>
              <a:off x="11513349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6654B88-E46B-8660-F7AF-C23537F10E1D}"/>
                </a:ext>
              </a:extLst>
            </p:cNvPr>
            <p:cNvSpPr/>
            <p:nvPr/>
          </p:nvSpPr>
          <p:spPr>
            <a:xfrm>
              <a:off x="11581864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1455244-8B66-C502-B95F-5DE3489EEBA5}"/>
                </a:ext>
              </a:extLst>
            </p:cNvPr>
            <p:cNvSpPr/>
            <p:nvPr/>
          </p:nvSpPr>
          <p:spPr>
            <a:xfrm>
              <a:off x="11650379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A08C35C-E64A-A4F7-292C-6A3206A44EB3}"/>
                </a:ext>
              </a:extLst>
            </p:cNvPr>
            <p:cNvSpPr/>
            <p:nvPr/>
          </p:nvSpPr>
          <p:spPr>
            <a:xfrm>
              <a:off x="11718894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3373EA8-240B-EA00-A131-B9B39BA9FDB6}"/>
                </a:ext>
              </a:extLst>
            </p:cNvPr>
            <p:cNvSpPr/>
            <p:nvPr/>
          </p:nvSpPr>
          <p:spPr>
            <a:xfrm>
              <a:off x="11787409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02726D6-FC67-5A96-1EAE-76CC1D0EF6CF}"/>
                </a:ext>
              </a:extLst>
            </p:cNvPr>
            <p:cNvSpPr/>
            <p:nvPr/>
          </p:nvSpPr>
          <p:spPr>
            <a:xfrm>
              <a:off x="11855923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0C0DB8-126F-6E11-4F2B-69662DE3B459}"/>
                </a:ext>
              </a:extLst>
            </p:cNvPr>
            <p:cNvSpPr/>
            <p:nvPr/>
          </p:nvSpPr>
          <p:spPr>
            <a:xfrm>
              <a:off x="11924438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6509B67-0A11-5858-55F8-874188670B5D}"/>
                </a:ext>
              </a:extLst>
            </p:cNvPr>
            <p:cNvSpPr/>
            <p:nvPr/>
          </p:nvSpPr>
          <p:spPr>
            <a:xfrm>
              <a:off x="11992953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807179E-68FD-417B-2F11-062186045293}"/>
                </a:ext>
              </a:extLst>
            </p:cNvPr>
            <p:cNvSpPr/>
            <p:nvPr/>
          </p:nvSpPr>
          <p:spPr>
            <a:xfrm>
              <a:off x="12061468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894A9B4-5B12-D5DF-379E-18D8B2BED923}"/>
                </a:ext>
              </a:extLst>
            </p:cNvPr>
            <p:cNvSpPr/>
            <p:nvPr/>
          </p:nvSpPr>
          <p:spPr>
            <a:xfrm>
              <a:off x="12129983" y="72331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D8C6968-932C-C46E-884D-CB80EF5AAD0A}"/>
                </a:ext>
              </a:extLst>
            </p:cNvPr>
            <p:cNvSpPr/>
            <p:nvPr/>
          </p:nvSpPr>
          <p:spPr>
            <a:xfrm>
              <a:off x="11376319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1E49082-1C46-F07A-2D96-1869F3ACF910}"/>
                </a:ext>
              </a:extLst>
            </p:cNvPr>
            <p:cNvSpPr/>
            <p:nvPr/>
          </p:nvSpPr>
          <p:spPr>
            <a:xfrm>
              <a:off x="11444834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301B037-CE2F-B619-1DC6-D3032E103AC6}"/>
                </a:ext>
              </a:extLst>
            </p:cNvPr>
            <p:cNvSpPr/>
            <p:nvPr/>
          </p:nvSpPr>
          <p:spPr>
            <a:xfrm>
              <a:off x="11513349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9606DBD-3FD5-D67B-BDC3-CECDB25F3238}"/>
                </a:ext>
              </a:extLst>
            </p:cNvPr>
            <p:cNvSpPr/>
            <p:nvPr/>
          </p:nvSpPr>
          <p:spPr>
            <a:xfrm>
              <a:off x="11581864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4E9157-8038-AB55-DB84-1B332E53D0E1}"/>
                </a:ext>
              </a:extLst>
            </p:cNvPr>
            <p:cNvSpPr/>
            <p:nvPr/>
          </p:nvSpPr>
          <p:spPr>
            <a:xfrm>
              <a:off x="11650379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FBBE193-FA88-588B-B17A-6B2A52534413}"/>
                </a:ext>
              </a:extLst>
            </p:cNvPr>
            <p:cNvSpPr/>
            <p:nvPr/>
          </p:nvSpPr>
          <p:spPr>
            <a:xfrm>
              <a:off x="11718894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FA6AC03-6656-5B6A-734B-F9E355D605C6}"/>
                </a:ext>
              </a:extLst>
            </p:cNvPr>
            <p:cNvSpPr/>
            <p:nvPr/>
          </p:nvSpPr>
          <p:spPr>
            <a:xfrm>
              <a:off x="11787409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E48A711-B587-E72C-D16F-2619E375CDC2}"/>
                </a:ext>
              </a:extLst>
            </p:cNvPr>
            <p:cNvSpPr/>
            <p:nvPr/>
          </p:nvSpPr>
          <p:spPr>
            <a:xfrm>
              <a:off x="11855923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B6C036B-876E-F0DB-20B2-9EEB28B4CE51}"/>
                </a:ext>
              </a:extLst>
            </p:cNvPr>
            <p:cNvSpPr/>
            <p:nvPr/>
          </p:nvSpPr>
          <p:spPr>
            <a:xfrm>
              <a:off x="11924438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A9042C-F345-5938-4390-C1586ECDE62D}"/>
                </a:ext>
              </a:extLst>
            </p:cNvPr>
            <p:cNvSpPr/>
            <p:nvPr/>
          </p:nvSpPr>
          <p:spPr>
            <a:xfrm>
              <a:off x="11992953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E0235F6-D145-A68D-AFF5-2B9323A2C03A}"/>
                </a:ext>
              </a:extLst>
            </p:cNvPr>
            <p:cNvSpPr/>
            <p:nvPr/>
          </p:nvSpPr>
          <p:spPr>
            <a:xfrm>
              <a:off x="12061468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02D287B-35CE-C92C-AF82-FC02F5E3F8A8}"/>
                </a:ext>
              </a:extLst>
            </p:cNvPr>
            <p:cNvSpPr/>
            <p:nvPr/>
          </p:nvSpPr>
          <p:spPr>
            <a:xfrm>
              <a:off x="12129983" y="79183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8B7C9E1-2928-4CBC-E923-A0E8C7C0FC7D}"/>
                </a:ext>
              </a:extLst>
            </p:cNvPr>
            <p:cNvSpPr/>
            <p:nvPr/>
          </p:nvSpPr>
          <p:spPr>
            <a:xfrm>
              <a:off x="11376319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9AD2721-389C-C0C2-DF67-16777B9F4DBC}"/>
                </a:ext>
              </a:extLst>
            </p:cNvPr>
            <p:cNvSpPr/>
            <p:nvPr/>
          </p:nvSpPr>
          <p:spPr>
            <a:xfrm>
              <a:off x="11444834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F2D8753-D8D5-48B1-68B0-77CABD70C50B}"/>
                </a:ext>
              </a:extLst>
            </p:cNvPr>
            <p:cNvSpPr/>
            <p:nvPr/>
          </p:nvSpPr>
          <p:spPr>
            <a:xfrm>
              <a:off x="11513349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33326A1-CBA8-AC37-E841-F8DA09DDD2C8}"/>
                </a:ext>
              </a:extLst>
            </p:cNvPr>
            <p:cNvSpPr/>
            <p:nvPr/>
          </p:nvSpPr>
          <p:spPr>
            <a:xfrm>
              <a:off x="11581864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7B52957-3157-AEE7-ED08-8301C19761FD}"/>
                </a:ext>
              </a:extLst>
            </p:cNvPr>
            <p:cNvSpPr/>
            <p:nvPr/>
          </p:nvSpPr>
          <p:spPr>
            <a:xfrm>
              <a:off x="11650379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B13967-9012-3E1E-F43E-A23710D6CCC9}"/>
                </a:ext>
              </a:extLst>
            </p:cNvPr>
            <p:cNvSpPr/>
            <p:nvPr/>
          </p:nvSpPr>
          <p:spPr>
            <a:xfrm>
              <a:off x="11718894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0A2B85-0553-5C3F-5714-826D5C24A163}"/>
                </a:ext>
              </a:extLst>
            </p:cNvPr>
            <p:cNvSpPr/>
            <p:nvPr/>
          </p:nvSpPr>
          <p:spPr>
            <a:xfrm>
              <a:off x="11787409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223553A-A47A-21F9-A90F-7E1E4070C206}"/>
                </a:ext>
              </a:extLst>
            </p:cNvPr>
            <p:cNvSpPr/>
            <p:nvPr/>
          </p:nvSpPr>
          <p:spPr>
            <a:xfrm>
              <a:off x="11855923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A199AE0-6DF6-6873-2125-7E1A3B010537}"/>
                </a:ext>
              </a:extLst>
            </p:cNvPr>
            <p:cNvSpPr/>
            <p:nvPr/>
          </p:nvSpPr>
          <p:spPr>
            <a:xfrm>
              <a:off x="11924438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BCEF047-9297-0FA2-7923-8E0FEF4D7B51}"/>
                </a:ext>
              </a:extLst>
            </p:cNvPr>
            <p:cNvSpPr/>
            <p:nvPr/>
          </p:nvSpPr>
          <p:spPr>
            <a:xfrm>
              <a:off x="11992953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4357580-8EFA-6156-D001-1BB23FF182A9}"/>
                </a:ext>
              </a:extLst>
            </p:cNvPr>
            <p:cNvSpPr/>
            <p:nvPr/>
          </p:nvSpPr>
          <p:spPr>
            <a:xfrm>
              <a:off x="12061468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A3D6685-9B15-358B-4399-9A34951DA168}"/>
                </a:ext>
              </a:extLst>
            </p:cNvPr>
            <p:cNvSpPr/>
            <p:nvPr/>
          </p:nvSpPr>
          <p:spPr>
            <a:xfrm>
              <a:off x="12129983" y="86034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8513EA5-003A-72E6-F6F9-6B2D68E49696}"/>
                </a:ext>
              </a:extLst>
            </p:cNvPr>
            <p:cNvSpPr/>
            <p:nvPr/>
          </p:nvSpPr>
          <p:spPr>
            <a:xfrm>
              <a:off x="11376319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141C353-FC79-2F7F-E027-8A0224EE8548}"/>
                </a:ext>
              </a:extLst>
            </p:cNvPr>
            <p:cNvSpPr/>
            <p:nvPr/>
          </p:nvSpPr>
          <p:spPr>
            <a:xfrm>
              <a:off x="11444834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C7789E2-6791-8130-A193-D36151A89D8D}"/>
                </a:ext>
              </a:extLst>
            </p:cNvPr>
            <p:cNvSpPr/>
            <p:nvPr/>
          </p:nvSpPr>
          <p:spPr>
            <a:xfrm>
              <a:off x="11513349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CE20E8-940F-A3B8-C1F4-5D71C975E66F}"/>
                </a:ext>
              </a:extLst>
            </p:cNvPr>
            <p:cNvSpPr/>
            <p:nvPr/>
          </p:nvSpPr>
          <p:spPr>
            <a:xfrm>
              <a:off x="11581864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DFD2D76-99BA-6CCE-F977-1E432354CBEB}"/>
                </a:ext>
              </a:extLst>
            </p:cNvPr>
            <p:cNvSpPr/>
            <p:nvPr/>
          </p:nvSpPr>
          <p:spPr>
            <a:xfrm>
              <a:off x="11650379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989A86B-7234-E904-25D6-BC517A102451}"/>
                </a:ext>
              </a:extLst>
            </p:cNvPr>
            <p:cNvSpPr/>
            <p:nvPr/>
          </p:nvSpPr>
          <p:spPr>
            <a:xfrm>
              <a:off x="11718894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79AD4BC-D0EC-76F4-9A58-119EBDF0D41B}"/>
                </a:ext>
              </a:extLst>
            </p:cNvPr>
            <p:cNvSpPr/>
            <p:nvPr/>
          </p:nvSpPr>
          <p:spPr>
            <a:xfrm>
              <a:off x="11787409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7EBCE13-5DEF-0F65-0878-0352E246B20D}"/>
                </a:ext>
              </a:extLst>
            </p:cNvPr>
            <p:cNvSpPr/>
            <p:nvPr/>
          </p:nvSpPr>
          <p:spPr>
            <a:xfrm>
              <a:off x="11855923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FEC16FE-9AB2-9791-22C7-DA5E97B2614E}"/>
                </a:ext>
              </a:extLst>
            </p:cNvPr>
            <p:cNvSpPr/>
            <p:nvPr/>
          </p:nvSpPr>
          <p:spPr>
            <a:xfrm>
              <a:off x="11924438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48C3CEB-BFA4-7FA6-B7F4-1D9BD2FFDEDE}"/>
                </a:ext>
              </a:extLst>
            </p:cNvPr>
            <p:cNvSpPr/>
            <p:nvPr/>
          </p:nvSpPr>
          <p:spPr>
            <a:xfrm>
              <a:off x="11992953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E1CA780-9441-93F8-38ED-3AA8F0FF3516}"/>
                </a:ext>
              </a:extLst>
            </p:cNvPr>
            <p:cNvSpPr/>
            <p:nvPr/>
          </p:nvSpPr>
          <p:spPr>
            <a:xfrm>
              <a:off x="12061468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537666B-B01C-5FB3-9FFD-CB3B582FDA63}"/>
                </a:ext>
              </a:extLst>
            </p:cNvPr>
            <p:cNvSpPr/>
            <p:nvPr/>
          </p:nvSpPr>
          <p:spPr>
            <a:xfrm>
              <a:off x="12129983" y="92886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8862FC8-1984-707B-C5A2-073745104F5C}"/>
                </a:ext>
              </a:extLst>
            </p:cNvPr>
            <p:cNvSpPr/>
            <p:nvPr/>
          </p:nvSpPr>
          <p:spPr>
            <a:xfrm>
              <a:off x="11376319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2C5E8AD-8D5D-5866-499A-DF0C6AC56B50}"/>
                </a:ext>
              </a:extLst>
            </p:cNvPr>
            <p:cNvSpPr/>
            <p:nvPr/>
          </p:nvSpPr>
          <p:spPr>
            <a:xfrm>
              <a:off x="11444834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988995D-42D4-D69B-6E1D-A9902BFED7C5}"/>
                </a:ext>
              </a:extLst>
            </p:cNvPr>
            <p:cNvSpPr/>
            <p:nvPr/>
          </p:nvSpPr>
          <p:spPr>
            <a:xfrm>
              <a:off x="11513349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0A05E3-D62B-D5A0-B2B7-28E6141980BF}"/>
                </a:ext>
              </a:extLst>
            </p:cNvPr>
            <p:cNvSpPr/>
            <p:nvPr/>
          </p:nvSpPr>
          <p:spPr>
            <a:xfrm>
              <a:off x="11581864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D6622BD-3369-6E1B-59DE-7C2ED8EC73FC}"/>
                </a:ext>
              </a:extLst>
            </p:cNvPr>
            <p:cNvSpPr/>
            <p:nvPr/>
          </p:nvSpPr>
          <p:spPr>
            <a:xfrm>
              <a:off x="11650379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F4C885D-86EE-21CE-C6D6-FC7127ADAFB2}"/>
                </a:ext>
              </a:extLst>
            </p:cNvPr>
            <p:cNvSpPr/>
            <p:nvPr/>
          </p:nvSpPr>
          <p:spPr>
            <a:xfrm>
              <a:off x="11718894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2937052-A918-8E8A-4DE5-412895D9F24D}"/>
                </a:ext>
              </a:extLst>
            </p:cNvPr>
            <p:cNvSpPr/>
            <p:nvPr/>
          </p:nvSpPr>
          <p:spPr>
            <a:xfrm>
              <a:off x="11787409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EC4D90E-9BE4-170B-10AF-2FE4D1FBF562}"/>
                </a:ext>
              </a:extLst>
            </p:cNvPr>
            <p:cNvSpPr/>
            <p:nvPr/>
          </p:nvSpPr>
          <p:spPr>
            <a:xfrm>
              <a:off x="11855923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317DB89-B37E-ED6B-29E2-6AEB8136E368}"/>
                </a:ext>
              </a:extLst>
            </p:cNvPr>
            <p:cNvSpPr/>
            <p:nvPr/>
          </p:nvSpPr>
          <p:spPr>
            <a:xfrm>
              <a:off x="11924438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1F61EF2-C3ED-9FE8-7907-C4B1FB6423FF}"/>
                </a:ext>
              </a:extLst>
            </p:cNvPr>
            <p:cNvSpPr/>
            <p:nvPr/>
          </p:nvSpPr>
          <p:spPr>
            <a:xfrm>
              <a:off x="11992953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322C11F-D8DC-B15C-4A9D-1E8B548EA267}"/>
                </a:ext>
              </a:extLst>
            </p:cNvPr>
            <p:cNvSpPr/>
            <p:nvPr/>
          </p:nvSpPr>
          <p:spPr>
            <a:xfrm>
              <a:off x="12061468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2C905F9-5C83-A59F-4419-6833EDF6D350}"/>
                </a:ext>
              </a:extLst>
            </p:cNvPr>
            <p:cNvSpPr/>
            <p:nvPr/>
          </p:nvSpPr>
          <p:spPr>
            <a:xfrm>
              <a:off x="12129983" y="997376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981366C-AD10-CC82-930A-BD2392A921A7}"/>
                </a:ext>
              </a:extLst>
            </p:cNvPr>
            <p:cNvSpPr/>
            <p:nvPr/>
          </p:nvSpPr>
          <p:spPr>
            <a:xfrm>
              <a:off x="11376319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FF18686-5546-4245-9C74-F9342A18427C}"/>
                </a:ext>
              </a:extLst>
            </p:cNvPr>
            <p:cNvSpPr/>
            <p:nvPr/>
          </p:nvSpPr>
          <p:spPr>
            <a:xfrm>
              <a:off x="11444834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56544E2-014D-B99F-1A77-F3FBBCB3ED5B}"/>
                </a:ext>
              </a:extLst>
            </p:cNvPr>
            <p:cNvSpPr/>
            <p:nvPr/>
          </p:nvSpPr>
          <p:spPr>
            <a:xfrm>
              <a:off x="11513349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177EC18-B4E4-0DCF-BC14-8B23DB3348FF}"/>
                </a:ext>
              </a:extLst>
            </p:cNvPr>
            <p:cNvSpPr/>
            <p:nvPr/>
          </p:nvSpPr>
          <p:spPr>
            <a:xfrm>
              <a:off x="11581864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8510253-F106-6CDF-0B6F-589DF7BCED02}"/>
                </a:ext>
              </a:extLst>
            </p:cNvPr>
            <p:cNvSpPr/>
            <p:nvPr/>
          </p:nvSpPr>
          <p:spPr>
            <a:xfrm>
              <a:off x="11650379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34A6F65-7E00-C9BA-C9B4-FF5D6187CC98}"/>
                </a:ext>
              </a:extLst>
            </p:cNvPr>
            <p:cNvSpPr/>
            <p:nvPr/>
          </p:nvSpPr>
          <p:spPr>
            <a:xfrm>
              <a:off x="11718894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773FD36-0F21-78B2-163B-A1E473053652}"/>
                </a:ext>
              </a:extLst>
            </p:cNvPr>
            <p:cNvSpPr/>
            <p:nvPr/>
          </p:nvSpPr>
          <p:spPr>
            <a:xfrm>
              <a:off x="11787409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058A83-1824-ADAE-0975-316B19CED030}"/>
                </a:ext>
              </a:extLst>
            </p:cNvPr>
            <p:cNvSpPr/>
            <p:nvPr/>
          </p:nvSpPr>
          <p:spPr>
            <a:xfrm>
              <a:off x="11855923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3D3CFC5-E78D-2C30-66F1-71DA86A08B34}"/>
                </a:ext>
              </a:extLst>
            </p:cNvPr>
            <p:cNvSpPr/>
            <p:nvPr/>
          </p:nvSpPr>
          <p:spPr>
            <a:xfrm>
              <a:off x="11924438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384DC44-0908-F255-FD1D-292418059103}"/>
                </a:ext>
              </a:extLst>
            </p:cNvPr>
            <p:cNvSpPr/>
            <p:nvPr/>
          </p:nvSpPr>
          <p:spPr>
            <a:xfrm>
              <a:off x="11992953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7013689-5F1B-064F-7B20-3F48E45907A5}"/>
                </a:ext>
              </a:extLst>
            </p:cNvPr>
            <p:cNvSpPr/>
            <p:nvPr/>
          </p:nvSpPr>
          <p:spPr>
            <a:xfrm>
              <a:off x="12061468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FCB9A7F-843D-4952-4534-FA723E6649D1}"/>
                </a:ext>
              </a:extLst>
            </p:cNvPr>
            <p:cNvSpPr/>
            <p:nvPr/>
          </p:nvSpPr>
          <p:spPr>
            <a:xfrm>
              <a:off x="12129983" y="1065891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EC6AED4-ECFB-5582-014F-3B848F1F0F47}"/>
                </a:ext>
              </a:extLst>
            </p:cNvPr>
            <p:cNvSpPr/>
            <p:nvPr/>
          </p:nvSpPr>
          <p:spPr>
            <a:xfrm>
              <a:off x="11376319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FC4BBAB-BE82-2401-877C-BA6E781A30DA}"/>
                </a:ext>
              </a:extLst>
            </p:cNvPr>
            <p:cNvSpPr/>
            <p:nvPr/>
          </p:nvSpPr>
          <p:spPr>
            <a:xfrm>
              <a:off x="11444834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34FBA36-891A-31B0-C617-346389553566}"/>
                </a:ext>
              </a:extLst>
            </p:cNvPr>
            <p:cNvSpPr/>
            <p:nvPr/>
          </p:nvSpPr>
          <p:spPr>
            <a:xfrm>
              <a:off x="11513349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F01667A-8CC6-CF36-0911-841A0DA75552}"/>
                </a:ext>
              </a:extLst>
            </p:cNvPr>
            <p:cNvSpPr/>
            <p:nvPr/>
          </p:nvSpPr>
          <p:spPr>
            <a:xfrm>
              <a:off x="11581864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002018F-6C39-BC11-9A46-F16897205CB0}"/>
                </a:ext>
              </a:extLst>
            </p:cNvPr>
            <p:cNvSpPr/>
            <p:nvPr/>
          </p:nvSpPr>
          <p:spPr>
            <a:xfrm>
              <a:off x="11650379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CFBD734-C9A4-29E1-13F6-C0974DEBF159}"/>
                </a:ext>
              </a:extLst>
            </p:cNvPr>
            <p:cNvSpPr/>
            <p:nvPr/>
          </p:nvSpPr>
          <p:spPr>
            <a:xfrm>
              <a:off x="11718894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0CCC90F-DAEF-883E-3679-32BCF6C42038}"/>
                </a:ext>
              </a:extLst>
            </p:cNvPr>
            <p:cNvSpPr/>
            <p:nvPr/>
          </p:nvSpPr>
          <p:spPr>
            <a:xfrm>
              <a:off x="11787409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CB68CC8-3C07-CD31-68F3-DB9A2139F927}"/>
                </a:ext>
              </a:extLst>
            </p:cNvPr>
            <p:cNvSpPr/>
            <p:nvPr/>
          </p:nvSpPr>
          <p:spPr>
            <a:xfrm>
              <a:off x="11855923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D433824-E92C-9A31-6246-36E67FD14AE0}"/>
                </a:ext>
              </a:extLst>
            </p:cNvPr>
            <p:cNvSpPr/>
            <p:nvPr/>
          </p:nvSpPr>
          <p:spPr>
            <a:xfrm>
              <a:off x="11924438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C41F457-1172-3221-BFAC-0F4EF6C7459C}"/>
                </a:ext>
              </a:extLst>
            </p:cNvPr>
            <p:cNvSpPr/>
            <p:nvPr/>
          </p:nvSpPr>
          <p:spPr>
            <a:xfrm>
              <a:off x="11992953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D75783B-BFD9-B74E-D7AD-FB4923F1D418}"/>
                </a:ext>
              </a:extLst>
            </p:cNvPr>
            <p:cNvSpPr/>
            <p:nvPr/>
          </p:nvSpPr>
          <p:spPr>
            <a:xfrm>
              <a:off x="12061468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80EC413-B4C5-CDCC-2FDA-4BA0DDC923D4}"/>
                </a:ext>
              </a:extLst>
            </p:cNvPr>
            <p:cNvSpPr/>
            <p:nvPr/>
          </p:nvSpPr>
          <p:spPr>
            <a:xfrm>
              <a:off x="12129983" y="113440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AC9A3DF-A867-03B6-F509-C85F57032457}"/>
                </a:ext>
              </a:extLst>
            </p:cNvPr>
            <p:cNvSpPr/>
            <p:nvPr/>
          </p:nvSpPr>
          <p:spPr>
            <a:xfrm>
              <a:off x="11376319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5D48BA6-13CF-EFA0-9477-7103F3551C16}"/>
                </a:ext>
              </a:extLst>
            </p:cNvPr>
            <p:cNvSpPr/>
            <p:nvPr/>
          </p:nvSpPr>
          <p:spPr>
            <a:xfrm>
              <a:off x="11444834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4AA264D-A1F7-3AE4-2738-A8599B50CEBF}"/>
                </a:ext>
              </a:extLst>
            </p:cNvPr>
            <p:cNvSpPr/>
            <p:nvPr/>
          </p:nvSpPr>
          <p:spPr>
            <a:xfrm>
              <a:off x="11513349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2B48BCA-E4A6-E640-08B2-767BC81C2E56}"/>
                </a:ext>
              </a:extLst>
            </p:cNvPr>
            <p:cNvSpPr/>
            <p:nvPr/>
          </p:nvSpPr>
          <p:spPr>
            <a:xfrm>
              <a:off x="11581864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C4600B9-FEC7-2DC4-39B7-5F08DBFF79A7}"/>
                </a:ext>
              </a:extLst>
            </p:cNvPr>
            <p:cNvSpPr/>
            <p:nvPr/>
          </p:nvSpPr>
          <p:spPr>
            <a:xfrm>
              <a:off x="11650379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1F0FB24-0216-4E0F-0A4B-4954190C01EB}"/>
                </a:ext>
              </a:extLst>
            </p:cNvPr>
            <p:cNvSpPr/>
            <p:nvPr/>
          </p:nvSpPr>
          <p:spPr>
            <a:xfrm>
              <a:off x="11718894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80FC5F2-C244-31D4-E75D-803BC33EDF15}"/>
                </a:ext>
              </a:extLst>
            </p:cNvPr>
            <p:cNvSpPr/>
            <p:nvPr/>
          </p:nvSpPr>
          <p:spPr>
            <a:xfrm>
              <a:off x="11787409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C99763D-D62A-AAEF-6F68-89105D0C9EC4}"/>
                </a:ext>
              </a:extLst>
            </p:cNvPr>
            <p:cNvSpPr/>
            <p:nvPr/>
          </p:nvSpPr>
          <p:spPr>
            <a:xfrm>
              <a:off x="11855923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09E6DF3-B882-7DCE-C0C7-03722FDD6A89}"/>
                </a:ext>
              </a:extLst>
            </p:cNvPr>
            <p:cNvSpPr/>
            <p:nvPr/>
          </p:nvSpPr>
          <p:spPr>
            <a:xfrm>
              <a:off x="11924438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DA97C97-A45A-0DAA-0C8F-5B068E86D7BD}"/>
                </a:ext>
              </a:extLst>
            </p:cNvPr>
            <p:cNvSpPr/>
            <p:nvPr/>
          </p:nvSpPr>
          <p:spPr>
            <a:xfrm>
              <a:off x="11992953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F3FF29C-BA6E-FDED-644F-2BEE2DDC12B9}"/>
                </a:ext>
              </a:extLst>
            </p:cNvPr>
            <p:cNvSpPr/>
            <p:nvPr/>
          </p:nvSpPr>
          <p:spPr>
            <a:xfrm>
              <a:off x="12061468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5967D4B-326E-F4E6-C2D4-A7C5181EBC3C}"/>
                </a:ext>
              </a:extLst>
            </p:cNvPr>
            <p:cNvSpPr/>
            <p:nvPr/>
          </p:nvSpPr>
          <p:spPr>
            <a:xfrm>
              <a:off x="12129983" y="120292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EEA782B-10C8-4B63-05D6-4D5B85FE1950}"/>
                </a:ext>
              </a:extLst>
            </p:cNvPr>
            <p:cNvSpPr/>
            <p:nvPr/>
          </p:nvSpPr>
          <p:spPr>
            <a:xfrm>
              <a:off x="11376319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EF537FA-DCE9-B7E8-473E-4D8CDE1EB025}"/>
                </a:ext>
              </a:extLst>
            </p:cNvPr>
            <p:cNvSpPr/>
            <p:nvPr/>
          </p:nvSpPr>
          <p:spPr>
            <a:xfrm>
              <a:off x="11444834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82A18A4-E801-C3F0-755B-0D17453C562F}"/>
                </a:ext>
              </a:extLst>
            </p:cNvPr>
            <p:cNvSpPr/>
            <p:nvPr/>
          </p:nvSpPr>
          <p:spPr>
            <a:xfrm>
              <a:off x="11513349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7836438-6CAF-C45B-D75C-A91397AE760D}"/>
                </a:ext>
              </a:extLst>
            </p:cNvPr>
            <p:cNvSpPr/>
            <p:nvPr/>
          </p:nvSpPr>
          <p:spPr>
            <a:xfrm>
              <a:off x="11581864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BCE43D9-1202-9DBD-5514-0B5E43833634}"/>
                </a:ext>
              </a:extLst>
            </p:cNvPr>
            <p:cNvSpPr/>
            <p:nvPr/>
          </p:nvSpPr>
          <p:spPr>
            <a:xfrm>
              <a:off x="11650379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201342F-2D0E-F668-83DE-3520009F8ACC}"/>
                </a:ext>
              </a:extLst>
            </p:cNvPr>
            <p:cNvSpPr/>
            <p:nvPr/>
          </p:nvSpPr>
          <p:spPr>
            <a:xfrm>
              <a:off x="11718894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664F17A-0D13-0AD4-DAC7-AD0FCFE63F02}"/>
                </a:ext>
              </a:extLst>
            </p:cNvPr>
            <p:cNvSpPr/>
            <p:nvPr/>
          </p:nvSpPr>
          <p:spPr>
            <a:xfrm>
              <a:off x="11787409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4F55B03-9057-C6AE-AB1F-0B90B80B4B89}"/>
                </a:ext>
              </a:extLst>
            </p:cNvPr>
            <p:cNvSpPr/>
            <p:nvPr/>
          </p:nvSpPr>
          <p:spPr>
            <a:xfrm>
              <a:off x="11855923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DFFFC78-B799-0CAC-BAF5-63993156EDCF}"/>
                </a:ext>
              </a:extLst>
            </p:cNvPr>
            <p:cNvSpPr/>
            <p:nvPr/>
          </p:nvSpPr>
          <p:spPr>
            <a:xfrm>
              <a:off x="11924438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95545B8-F61E-9191-CD92-CE01FCD10400}"/>
                </a:ext>
              </a:extLst>
            </p:cNvPr>
            <p:cNvSpPr/>
            <p:nvPr/>
          </p:nvSpPr>
          <p:spPr>
            <a:xfrm>
              <a:off x="11992953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4CFB294-E06A-B3EA-783A-9442739BEB97}"/>
                </a:ext>
              </a:extLst>
            </p:cNvPr>
            <p:cNvSpPr/>
            <p:nvPr/>
          </p:nvSpPr>
          <p:spPr>
            <a:xfrm>
              <a:off x="12061468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D88456A-0560-D9A0-E6B3-E9FDF8A45E47}"/>
                </a:ext>
              </a:extLst>
            </p:cNvPr>
            <p:cNvSpPr/>
            <p:nvPr/>
          </p:nvSpPr>
          <p:spPr>
            <a:xfrm>
              <a:off x="12129983" y="127143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482A516-78F5-41A7-7222-85E1FF8A5A50}"/>
                </a:ext>
              </a:extLst>
            </p:cNvPr>
            <p:cNvSpPr/>
            <p:nvPr/>
          </p:nvSpPr>
          <p:spPr>
            <a:xfrm>
              <a:off x="11376319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C16A6B1-6D69-516E-8ED5-1986A139601D}"/>
                </a:ext>
              </a:extLst>
            </p:cNvPr>
            <p:cNvSpPr/>
            <p:nvPr/>
          </p:nvSpPr>
          <p:spPr>
            <a:xfrm>
              <a:off x="11444834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DCB9BE5-12E9-2245-A1AD-55416E8A5135}"/>
                </a:ext>
              </a:extLst>
            </p:cNvPr>
            <p:cNvSpPr/>
            <p:nvPr/>
          </p:nvSpPr>
          <p:spPr>
            <a:xfrm>
              <a:off x="11513349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9CE53CE-6E0D-1ECF-9D59-429DFC44198F}"/>
                </a:ext>
              </a:extLst>
            </p:cNvPr>
            <p:cNvSpPr/>
            <p:nvPr/>
          </p:nvSpPr>
          <p:spPr>
            <a:xfrm>
              <a:off x="11581864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7792D78-7445-1C0E-DBA9-991222899449}"/>
                </a:ext>
              </a:extLst>
            </p:cNvPr>
            <p:cNvSpPr/>
            <p:nvPr/>
          </p:nvSpPr>
          <p:spPr>
            <a:xfrm>
              <a:off x="11650379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721C693-0E89-5D0D-3B80-FAE216670412}"/>
                </a:ext>
              </a:extLst>
            </p:cNvPr>
            <p:cNvSpPr/>
            <p:nvPr/>
          </p:nvSpPr>
          <p:spPr>
            <a:xfrm>
              <a:off x="11718894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EDC8878-FB23-BD57-5A20-2E9CBE2ADF48}"/>
                </a:ext>
              </a:extLst>
            </p:cNvPr>
            <p:cNvSpPr/>
            <p:nvPr/>
          </p:nvSpPr>
          <p:spPr>
            <a:xfrm>
              <a:off x="11787409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4F93561-53DF-07A0-EB14-B0793A7B3DDD}"/>
                </a:ext>
              </a:extLst>
            </p:cNvPr>
            <p:cNvSpPr/>
            <p:nvPr/>
          </p:nvSpPr>
          <p:spPr>
            <a:xfrm>
              <a:off x="11855923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114FC93-9251-890F-AFBB-DBC08099E517}"/>
                </a:ext>
              </a:extLst>
            </p:cNvPr>
            <p:cNvSpPr/>
            <p:nvPr/>
          </p:nvSpPr>
          <p:spPr>
            <a:xfrm>
              <a:off x="11924438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71228CA-E7F6-F39B-461F-00EBEC85E76A}"/>
                </a:ext>
              </a:extLst>
            </p:cNvPr>
            <p:cNvSpPr/>
            <p:nvPr/>
          </p:nvSpPr>
          <p:spPr>
            <a:xfrm>
              <a:off x="11992953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D5C2D64-CB26-6FB2-EDA3-7F7473B7139C}"/>
                </a:ext>
              </a:extLst>
            </p:cNvPr>
            <p:cNvSpPr/>
            <p:nvPr/>
          </p:nvSpPr>
          <p:spPr>
            <a:xfrm>
              <a:off x="12061468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DBBA4DA3-C322-F7C0-31D7-E20CB8C1C555}"/>
                </a:ext>
              </a:extLst>
            </p:cNvPr>
            <p:cNvSpPr/>
            <p:nvPr/>
          </p:nvSpPr>
          <p:spPr>
            <a:xfrm>
              <a:off x="12129983" y="1339950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583E938-AD1C-DBB1-D4E2-782946FF84AF}"/>
                </a:ext>
              </a:extLst>
            </p:cNvPr>
            <p:cNvSpPr/>
            <p:nvPr/>
          </p:nvSpPr>
          <p:spPr>
            <a:xfrm>
              <a:off x="11376319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8DE8C09-21AC-CEF1-8E17-AB0D97768DFE}"/>
                </a:ext>
              </a:extLst>
            </p:cNvPr>
            <p:cNvSpPr/>
            <p:nvPr/>
          </p:nvSpPr>
          <p:spPr>
            <a:xfrm>
              <a:off x="11444834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2B28162-8108-72EF-7399-6FB3098D0CF2}"/>
                </a:ext>
              </a:extLst>
            </p:cNvPr>
            <p:cNvSpPr/>
            <p:nvPr/>
          </p:nvSpPr>
          <p:spPr>
            <a:xfrm>
              <a:off x="11513349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01AB351-DAB0-FA40-5DB1-3DBD2EA0E53D}"/>
                </a:ext>
              </a:extLst>
            </p:cNvPr>
            <p:cNvSpPr/>
            <p:nvPr/>
          </p:nvSpPr>
          <p:spPr>
            <a:xfrm>
              <a:off x="11581864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BDA9FC2-C6AD-E1FE-ED93-6D21C82423C6}"/>
                </a:ext>
              </a:extLst>
            </p:cNvPr>
            <p:cNvSpPr/>
            <p:nvPr/>
          </p:nvSpPr>
          <p:spPr>
            <a:xfrm>
              <a:off x="11650379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D69544D-96C4-1B6C-88E4-77AC2DBC0C32}"/>
                </a:ext>
              </a:extLst>
            </p:cNvPr>
            <p:cNvSpPr/>
            <p:nvPr/>
          </p:nvSpPr>
          <p:spPr>
            <a:xfrm>
              <a:off x="11718894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70248AB-9E5E-CE6E-2266-EA5B1C523646}"/>
                </a:ext>
              </a:extLst>
            </p:cNvPr>
            <p:cNvSpPr/>
            <p:nvPr/>
          </p:nvSpPr>
          <p:spPr>
            <a:xfrm>
              <a:off x="11787409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A86A2EB-2264-1276-C236-5626A2FDB346}"/>
                </a:ext>
              </a:extLst>
            </p:cNvPr>
            <p:cNvSpPr/>
            <p:nvPr/>
          </p:nvSpPr>
          <p:spPr>
            <a:xfrm>
              <a:off x="11855923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7E2CC7E-E1FC-CFCC-A3BF-1DEF974581A1}"/>
                </a:ext>
              </a:extLst>
            </p:cNvPr>
            <p:cNvSpPr/>
            <p:nvPr/>
          </p:nvSpPr>
          <p:spPr>
            <a:xfrm>
              <a:off x="11924438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53BAD29-FE59-E7E7-A1A8-79530438FFDD}"/>
                </a:ext>
              </a:extLst>
            </p:cNvPr>
            <p:cNvSpPr/>
            <p:nvPr/>
          </p:nvSpPr>
          <p:spPr>
            <a:xfrm>
              <a:off x="11992953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F4E8AFA4-9192-BF7D-738C-A990BAAD54AD}"/>
                </a:ext>
              </a:extLst>
            </p:cNvPr>
            <p:cNvSpPr/>
            <p:nvPr/>
          </p:nvSpPr>
          <p:spPr>
            <a:xfrm>
              <a:off x="12061468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2033272-9CC9-A1A5-0977-75741D0424DF}"/>
                </a:ext>
              </a:extLst>
            </p:cNvPr>
            <p:cNvSpPr/>
            <p:nvPr/>
          </p:nvSpPr>
          <p:spPr>
            <a:xfrm>
              <a:off x="12129983" y="1408465"/>
              <a:ext cx="22838" cy="22838"/>
            </a:xfrm>
            <a:custGeom>
              <a:avLst/>
              <a:gdLst>
                <a:gd name="connsiteX0" fmla="*/ 0 w 22838"/>
                <a:gd name="connsiteY0" fmla="*/ 0 h 22838"/>
                <a:gd name="connsiteX1" fmla="*/ 22838 w 22838"/>
                <a:gd name="connsiteY1" fmla="*/ 0 h 22838"/>
                <a:gd name="connsiteX2" fmla="*/ 22838 w 22838"/>
                <a:gd name="connsiteY2" fmla="*/ 22838 h 22838"/>
                <a:gd name="connsiteX3" fmla="*/ 0 w 22838"/>
                <a:gd name="connsiteY3" fmla="*/ 22838 h 2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38" h="22838">
                  <a:moveTo>
                    <a:pt x="0" y="0"/>
                  </a:moveTo>
                  <a:lnTo>
                    <a:pt x="22838" y="0"/>
                  </a:lnTo>
                  <a:lnTo>
                    <a:pt x="22838" y="22838"/>
                  </a:lnTo>
                  <a:lnTo>
                    <a:pt x="0" y="22838"/>
                  </a:lnTo>
                  <a:close/>
                </a:path>
              </a:pathLst>
            </a:custGeom>
            <a:solidFill>
              <a:srgbClr val="737373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83897EB3-4CCB-2AF2-B3CC-6680EB25CD4B}"/>
              </a:ext>
            </a:extLst>
          </p:cNvPr>
          <p:cNvSpPr/>
          <p:nvPr userDrawn="1"/>
        </p:nvSpPr>
        <p:spPr>
          <a:xfrm>
            <a:off x="10590581" y="484944"/>
            <a:ext cx="632981" cy="157008"/>
          </a:xfrm>
          <a:custGeom>
            <a:avLst/>
            <a:gdLst>
              <a:gd name="connsiteX0" fmla="*/ 419631 w 632981"/>
              <a:gd name="connsiteY0" fmla="*/ 157009 h 157008"/>
              <a:gd name="connsiteX1" fmla="*/ 316512 w 632981"/>
              <a:gd name="connsiteY1" fmla="*/ 29114 h 157008"/>
              <a:gd name="connsiteX2" fmla="*/ 213387 w 632981"/>
              <a:gd name="connsiteY2" fmla="*/ 157004 h 157008"/>
              <a:gd name="connsiteX3" fmla="*/ 110250 w 632981"/>
              <a:gd name="connsiteY3" fmla="*/ 29110 h 157008"/>
              <a:gd name="connsiteX4" fmla="*/ 14219 w 632981"/>
              <a:gd name="connsiteY4" fmla="*/ 148184 h 157008"/>
              <a:gd name="connsiteX5" fmla="*/ 0 w 632981"/>
              <a:gd name="connsiteY5" fmla="*/ 136719 h 157008"/>
              <a:gd name="connsiteX6" fmla="*/ 110250 w 632981"/>
              <a:gd name="connsiteY6" fmla="*/ 5 h 157008"/>
              <a:gd name="connsiteX7" fmla="*/ 213387 w 632981"/>
              <a:gd name="connsiteY7" fmla="*/ 127899 h 157008"/>
              <a:gd name="connsiteX8" fmla="*/ 316512 w 632981"/>
              <a:gd name="connsiteY8" fmla="*/ 0 h 157008"/>
              <a:gd name="connsiteX9" fmla="*/ 419631 w 632981"/>
              <a:gd name="connsiteY9" fmla="*/ 127894 h 157008"/>
              <a:gd name="connsiteX10" fmla="*/ 522750 w 632981"/>
              <a:gd name="connsiteY10" fmla="*/ 0 h 157008"/>
              <a:gd name="connsiteX11" fmla="*/ 632982 w 632981"/>
              <a:gd name="connsiteY11" fmla="*/ 136719 h 157008"/>
              <a:gd name="connsiteX12" fmla="*/ 618763 w 632981"/>
              <a:gd name="connsiteY12" fmla="*/ 148184 h 157008"/>
              <a:gd name="connsiteX13" fmla="*/ 522750 w 632981"/>
              <a:gd name="connsiteY13" fmla="*/ 29114 h 15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2981" h="157008">
                <a:moveTo>
                  <a:pt x="419631" y="157009"/>
                </a:moveTo>
                <a:lnTo>
                  <a:pt x="316512" y="29114"/>
                </a:lnTo>
                <a:lnTo>
                  <a:pt x="213387" y="157004"/>
                </a:lnTo>
                <a:lnTo>
                  <a:pt x="110250" y="29110"/>
                </a:lnTo>
                <a:lnTo>
                  <a:pt x="14219" y="148184"/>
                </a:lnTo>
                <a:lnTo>
                  <a:pt x="0" y="136719"/>
                </a:lnTo>
                <a:lnTo>
                  <a:pt x="110250" y="5"/>
                </a:lnTo>
                <a:lnTo>
                  <a:pt x="213387" y="127899"/>
                </a:lnTo>
                <a:lnTo>
                  <a:pt x="316512" y="0"/>
                </a:lnTo>
                <a:lnTo>
                  <a:pt x="419631" y="127894"/>
                </a:lnTo>
                <a:lnTo>
                  <a:pt x="522750" y="0"/>
                </a:lnTo>
                <a:lnTo>
                  <a:pt x="632982" y="136719"/>
                </a:lnTo>
                <a:lnTo>
                  <a:pt x="618763" y="148184"/>
                </a:lnTo>
                <a:lnTo>
                  <a:pt x="522750" y="29114"/>
                </a:lnTo>
                <a:close/>
              </a:path>
            </a:pathLst>
          </a:custGeom>
          <a:solidFill>
            <a:srgbClr val="19171A"/>
          </a:solidFill>
          <a:ln w="45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90A1C19D-BDD2-92AE-E853-D89C07D7ADB4}"/>
              </a:ext>
            </a:extLst>
          </p:cNvPr>
          <p:cNvSpPr/>
          <p:nvPr userDrawn="1"/>
        </p:nvSpPr>
        <p:spPr>
          <a:xfrm>
            <a:off x="10590581" y="347914"/>
            <a:ext cx="632981" cy="157008"/>
          </a:xfrm>
          <a:custGeom>
            <a:avLst/>
            <a:gdLst>
              <a:gd name="connsiteX0" fmla="*/ 419631 w 632981"/>
              <a:gd name="connsiteY0" fmla="*/ 157009 h 157008"/>
              <a:gd name="connsiteX1" fmla="*/ 316512 w 632981"/>
              <a:gd name="connsiteY1" fmla="*/ 29114 h 157008"/>
              <a:gd name="connsiteX2" fmla="*/ 213387 w 632981"/>
              <a:gd name="connsiteY2" fmla="*/ 157004 h 157008"/>
              <a:gd name="connsiteX3" fmla="*/ 110250 w 632981"/>
              <a:gd name="connsiteY3" fmla="*/ 29110 h 157008"/>
              <a:gd name="connsiteX4" fmla="*/ 14219 w 632981"/>
              <a:gd name="connsiteY4" fmla="*/ 148184 h 157008"/>
              <a:gd name="connsiteX5" fmla="*/ 0 w 632981"/>
              <a:gd name="connsiteY5" fmla="*/ 136719 h 157008"/>
              <a:gd name="connsiteX6" fmla="*/ 110250 w 632981"/>
              <a:gd name="connsiteY6" fmla="*/ 5 h 157008"/>
              <a:gd name="connsiteX7" fmla="*/ 213387 w 632981"/>
              <a:gd name="connsiteY7" fmla="*/ 127899 h 157008"/>
              <a:gd name="connsiteX8" fmla="*/ 316512 w 632981"/>
              <a:gd name="connsiteY8" fmla="*/ 0 h 157008"/>
              <a:gd name="connsiteX9" fmla="*/ 419631 w 632981"/>
              <a:gd name="connsiteY9" fmla="*/ 127894 h 157008"/>
              <a:gd name="connsiteX10" fmla="*/ 522750 w 632981"/>
              <a:gd name="connsiteY10" fmla="*/ 0 h 157008"/>
              <a:gd name="connsiteX11" fmla="*/ 632982 w 632981"/>
              <a:gd name="connsiteY11" fmla="*/ 136719 h 157008"/>
              <a:gd name="connsiteX12" fmla="*/ 618763 w 632981"/>
              <a:gd name="connsiteY12" fmla="*/ 148184 h 157008"/>
              <a:gd name="connsiteX13" fmla="*/ 522750 w 632981"/>
              <a:gd name="connsiteY13" fmla="*/ 29114 h 15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2981" h="157008">
                <a:moveTo>
                  <a:pt x="419631" y="157009"/>
                </a:moveTo>
                <a:lnTo>
                  <a:pt x="316512" y="29114"/>
                </a:lnTo>
                <a:lnTo>
                  <a:pt x="213387" y="157004"/>
                </a:lnTo>
                <a:lnTo>
                  <a:pt x="110250" y="29110"/>
                </a:lnTo>
                <a:lnTo>
                  <a:pt x="14219" y="148184"/>
                </a:lnTo>
                <a:lnTo>
                  <a:pt x="0" y="136719"/>
                </a:lnTo>
                <a:lnTo>
                  <a:pt x="110250" y="5"/>
                </a:lnTo>
                <a:lnTo>
                  <a:pt x="213387" y="127899"/>
                </a:lnTo>
                <a:lnTo>
                  <a:pt x="316512" y="0"/>
                </a:lnTo>
                <a:lnTo>
                  <a:pt x="419631" y="127894"/>
                </a:lnTo>
                <a:lnTo>
                  <a:pt x="522750" y="0"/>
                </a:lnTo>
                <a:lnTo>
                  <a:pt x="632982" y="136719"/>
                </a:lnTo>
                <a:lnTo>
                  <a:pt x="618763" y="148184"/>
                </a:lnTo>
                <a:lnTo>
                  <a:pt x="522750" y="29114"/>
                </a:lnTo>
                <a:close/>
              </a:path>
            </a:pathLst>
          </a:custGeom>
          <a:solidFill>
            <a:srgbClr val="19171A"/>
          </a:solidFill>
          <a:ln w="45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Graphic 20" descr="Grid lines">
            <a:extLst>
              <a:ext uri="{FF2B5EF4-FFF2-40B4-BE49-F238E27FC236}">
                <a16:creationId xmlns:a16="http://schemas.microsoft.com/office/drawing/2014/main" id="{9AD28D87-CD82-A36F-909F-D61CD85E923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18621">
            <a:off x="83941" y="5531022"/>
            <a:ext cx="1194619" cy="1194619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184123-D625-3418-624B-563FB8DB6B16}"/>
              </a:ext>
            </a:extLst>
          </p:cNvPr>
          <p:cNvSpPr/>
          <p:nvPr userDrawn="1"/>
        </p:nvSpPr>
        <p:spPr>
          <a:xfrm rot="1258818">
            <a:off x="651947" y="222077"/>
            <a:ext cx="632981" cy="157008"/>
          </a:xfrm>
          <a:custGeom>
            <a:avLst/>
            <a:gdLst>
              <a:gd name="connsiteX0" fmla="*/ 419631 w 632981"/>
              <a:gd name="connsiteY0" fmla="*/ 157009 h 157008"/>
              <a:gd name="connsiteX1" fmla="*/ 316512 w 632981"/>
              <a:gd name="connsiteY1" fmla="*/ 29114 h 157008"/>
              <a:gd name="connsiteX2" fmla="*/ 213387 w 632981"/>
              <a:gd name="connsiteY2" fmla="*/ 157004 h 157008"/>
              <a:gd name="connsiteX3" fmla="*/ 110250 w 632981"/>
              <a:gd name="connsiteY3" fmla="*/ 29110 h 157008"/>
              <a:gd name="connsiteX4" fmla="*/ 14219 w 632981"/>
              <a:gd name="connsiteY4" fmla="*/ 148184 h 157008"/>
              <a:gd name="connsiteX5" fmla="*/ 0 w 632981"/>
              <a:gd name="connsiteY5" fmla="*/ 136719 h 157008"/>
              <a:gd name="connsiteX6" fmla="*/ 110250 w 632981"/>
              <a:gd name="connsiteY6" fmla="*/ 5 h 157008"/>
              <a:gd name="connsiteX7" fmla="*/ 213387 w 632981"/>
              <a:gd name="connsiteY7" fmla="*/ 127899 h 157008"/>
              <a:gd name="connsiteX8" fmla="*/ 316512 w 632981"/>
              <a:gd name="connsiteY8" fmla="*/ 0 h 157008"/>
              <a:gd name="connsiteX9" fmla="*/ 419631 w 632981"/>
              <a:gd name="connsiteY9" fmla="*/ 127894 h 157008"/>
              <a:gd name="connsiteX10" fmla="*/ 522750 w 632981"/>
              <a:gd name="connsiteY10" fmla="*/ 0 h 157008"/>
              <a:gd name="connsiteX11" fmla="*/ 632982 w 632981"/>
              <a:gd name="connsiteY11" fmla="*/ 136719 h 157008"/>
              <a:gd name="connsiteX12" fmla="*/ 618763 w 632981"/>
              <a:gd name="connsiteY12" fmla="*/ 148184 h 157008"/>
              <a:gd name="connsiteX13" fmla="*/ 522750 w 632981"/>
              <a:gd name="connsiteY13" fmla="*/ 29114 h 15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2981" h="157008">
                <a:moveTo>
                  <a:pt x="419631" y="157009"/>
                </a:moveTo>
                <a:lnTo>
                  <a:pt x="316512" y="29114"/>
                </a:lnTo>
                <a:lnTo>
                  <a:pt x="213387" y="157004"/>
                </a:lnTo>
                <a:lnTo>
                  <a:pt x="110250" y="29110"/>
                </a:lnTo>
                <a:lnTo>
                  <a:pt x="14219" y="148184"/>
                </a:lnTo>
                <a:lnTo>
                  <a:pt x="0" y="136719"/>
                </a:lnTo>
                <a:lnTo>
                  <a:pt x="110250" y="5"/>
                </a:lnTo>
                <a:lnTo>
                  <a:pt x="213387" y="127899"/>
                </a:lnTo>
                <a:lnTo>
                  <a:pt x="316512" y="0"/>
                </a:lnTo>
                <a:lnTo>
                  <a:pt x="419631" y="127894"/>
                </a:lnTo>
                <a:lnTo>
                  <a:pt x="522750" y="0"/>
                </a:lnTo>
                <a:lnTo>
                  <a:pt x="632982" y="136719"/>
                </a:lnTo>
                <a:lnTo>
                  <a:pt x="618763" y="148184"/>
                </a:lnTo>
                <a:lnTo>
                  <a:pt x="522750" y="29114"/>
                </a:lnTo>
                <a:close/>
              </a:path>
            </a:pathLst>
          </a:custGeom>
          <a:solidFill>
            <a:srgbClr val="FFFFFF"/>
          </a:solidFill>
          <a:ln w="45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FD5C9D2-5F44-79BD-5C05-028968ED3E7F}"/>
              </a:ext>
            </a:extLst>
          </p:cNvPr>
          <p:cNvSpPr/>
          <p:nvPr userDrawn="1"/>
        </p:nvSpPr>
        <p:spPr>
          <a:xfrm rot="20921263">
            <a:off x="6532269" y="6358206"/>
            <a:ext cx="824428" cy="246376"/>
          </a:xfrm>
          <a:custGeom>
            <a:avLst/>
            <a:gdLst>
              <a:gd name="connsiteX0" fmla="*/ 419631 w 632981"/>
              <a:gd name="connsiteY0" fmla="*/ 157009 h 157008"/>
              <a:gd name="connsiteX1" fmla="*/ 316512 w 632981"/>
              <a:gd name="connsiteY1" fmla="*/ 29114 h 157008"/>
              <a:gd name="connsiteX2" fmla="*/ 213387 w 632981"/>
              <a:gd name="connsiteY2" fmla="*/ 157004 h 157008"/>
              <a:gd name="connsiteX3" fmla="*/ 110250 w 632981"/>
              <a:gd name="connsiteY3" fmla="*/ 29110 h 157008"/>
              <a:gd name="connsiteX4" fmla="*/ 14219 w 632981"/>
              <a:gd name="connsiteY4" fmla="*/ 148184 h 157008"/>
              <a:gd name="connsiteX5" fmla="*/ 0 w 632981"/>
              <a:gd name="connsiteY5" fmla="*/ 136719 h 157008"/>
              <a:gd name="connsiteX6" fmla="*/ 110250 w 632981"/>
              <a:gd name="connsiteY6" fmla="*/ 5 h 157008"/>
              <a:gd name="connsiteX7" fmla="*/ 213387 w 632981"/>
              <a:gd name="connsiteY7" fmla="*/ 127899 h 157008"/>
              <a:gd name="connsiteX8" fmla="*/ 316512 w 632981"/>
              <a:gd name="connsiteY8" fmla="*/ 0 h 157008"/>
              <a:gd name="connsiteX9" fmla="*/ 419631 w 632981"/>
              <a:gd name="connsiteY9" fmla="*/ 127894 h 157008"/>
              <a:gd name="connsiteX10" fmla="*/ 522750 w 632981"/>
              <a:gd name="connsiteY10" fmla="*/ 0 h 157008"/>
              <a:gd name="connsiteX11" fmla="*/ 632982 w 632981"/>
              <a:gd name="connsiteY11" fmla="*/ 136719 h 157008"/>
              <a:gd name="connsiteX12" fmla="*/ 618763 w 632981"/>
              <a:gd name="connsiteY12" fmla="*/ 148184 h 157008"/>
              <a:gd name="connsiteX13" fmla="*/ 522750 w 632981"/>
              <a:gd name="connsiteY13" fmla="*/ 29114 h 15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2981" h="157008">
                <a:moveTo>
                  <a:pt x="419631" y="157009"/>
                </a:moveTo>
                <a:lnTo>
                  <a:pt x="316512" y="29114"/>
                </a:lnTo>
                <a:lnTo>
                  <a:pt x="213387" y="157004"/>
                </a:lnTo>
                <a:lnTo>
                  <a:pt x="110250" y="29110"/>
                </a:lnTo>
                <a:lnTo>
                  <a:pt x="14219" y="148184"/>
                </a:lnTo>
                <a:lnTo>
                  <a:pt x="0" y="136719"/>
                </a:lnTo>
                <a:lnTo>
                  <a:pt x="110250" y="5"/>
                </a:lnTo>
                <a:lnTo>
                  <a:pt x="213387" y="127899"/>
                </a:lnTo>
                <a:lnTo>
                  <a:pt x="316512" y="0"/>
                </a:lnTo>
                <a:lnTo>
                  <a:pt x="419631" y="127894"/>
                </a:lnTo>
                <a:lnTo>
                  <a:pt x="522750" y="0"/>
                </a:lnTo>
                <a:lnTo>
                  <a:pt x="632982" y="136719"/>
                </a:lnTo>
                <a:lnTo>
                  <a:pt x="618763" y="148184"/>
                </a:lnTo>
                <a:lnTo>
                  <a:pt x="522750" y="29114"/>
                </a:lnTo>
                <a:close/>
              </a:path>
            </a:pathLst>
          </a:custGeom>
          <a:solidFill>
            <a:srgbClr val="FFFFFF"/>
          </a:solidFill>
          <a:ln w="4564" cap="flat">
            <a:noFill/>
            <a:prstDash val="solid"/>
            <a:miter/>
          </a:ln>
        </p:spPr>
        <p:txBody>
          <a:bodyPr rtlCol="0" anchor="ctr"/>
          <a:lstStyle/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754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مربع نص 286">
            <a:extLst>
              <a:ext uri="{FF2B5EF4-FFF2-40B4-BE49-F238E27FC236}">
                <a16:creationId xmlns:a16="http://schemas.microsoft.com/office/drawing/2014/main" id="{F5AD2013-6E06-11CE-41A6-24786A0966D5}"/>
              </a:ext>
            </a:extLst>
          </p:cNvPr>
          <p:cNvSpPr txBox="1"/>
          <p:nvPr/>
        </p:nvSpPr>
        <p:spPr>
          <a:xfrm>
            <a:off x="4279680" y="1021547"/>
            <a:ext cx="6407634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Raya Web Application</a:t>
            </a:r>
            <a:endParaRPr lang="en-US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ar-SA" sz="3600" b="1" dirty="0">
                <a:solidFill>
                  <a:schemeClr val="bg1"/>
                </a:solidFill>
              </a:rPr>
              <a:t>تطبيق رعاية الإلكتروني</a:t>
            </a:r>
          </a:p>
          <a:p>
            <a:pPr algn="ctr"/>
            <a:endParaRPr lang="ar-SA" sz="2000" b="1" dirty="0"/>
          </a:p>
          <a:p>
            <a:pPr algn="ctr"/>
            <a:r>
              <a:rPr lang="en-US" sz="2000" dirty="0"/>
              <a:t>Student Names + IDs</a:t>
            </a:r>
          </a:p>
          <a:p>
            <a:pPr algn="ctr"/>
            <a:r>
              <a:rPr lang="en-US" sz="2000" dirty="0"/>
              <a:t>Mohamad Belal Salama Al-Wati      Student ID: </a:t>
            </a:r>
            <a:r>
              <a:rPr lang="en-AE" sz="2000" dirty="0"/>
              <a:t>120208168</a:t>
            </a:r>
          </a:p>
          <a:p>
            <a:pPr algn="ctr"/>
            <a:r>
              <a:rPr lang="en-US" sz="2000" dirty="0"/>
              <a:t>Mohamad Eyad Al-Najar      Student ID: </a:t>
            </a:r>
            <a:r>
              <a:rPr lang="en-AE" sz="2000" dirty="0"/>
              <a:t>120207094</a:t>
            </a:r>
            <a:endParaRPr lang="en-US" sz="2000" dirty="0"/>
          </a:p>
          <a:p>
            <a:pPr algn="ctr"/>
            <a:r>
              <a:rPr lang="en-US" sz="2000" dirty="0"/>
              <a:t>Momen </a:t>
            </a:r>
            <a:r>
              <a:rPr lang="en-US" sz="2000" dirty="0" err="1"/>
              <a:t>Khafaja</a:t>
            </a:r>
            <a:r>
              <a:rPr lang="en-US" sz="2000" dirty="0"/>
              <a:t>   Student ID: </a:t>
            </a:r>
            <a:r>
              <a:rPr lang="en-AE" sz="2000" dirty="0"/>
              <a:t>120201597</a:t>
            </a:r>
            <a:endParaRPr lang="en-US" sz="2000" dirty="0"/>
          </a:p>
          <a:p>
            <a:pPr algn="ctr"/>
            <a:r>
              <a:rPr lang="en-AE" sz="2000" dirty="0" err="1"/>
              <a:t>Abderhman</a:t>
            </a:r>
            <a:r>
              <a:rPr lang="en-AE" sz="2000" dirty="0"/>
              <a:t>  Harara </a:t>
            </a:r>
            <a:r>
              <a:rPr lang="en-US" sz="2000" dirty="0"/>
              <a:t>Student ID: 22016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Supervised by</a:t>
            </a:r>
          </a:p>
          <a:p>
            <a:pPr algn="ctr"/>
            <a:r>
              <a:rPr lang="en-US" sz="2000" dirty="0"/>
              <a:t>Dr. Eyad Jihad Rafiq Elfarra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Supervised by</a:t>
            </a:r>
          </a:p>
          <a:p>
            <a:pPr algn="ctr"/>
            <a:r>
              <a:rPr lang="en-US" sz="2000" dirty="0"/>
              <a:t>Dr. Eyad Jihad Rafiq Elfarra</a:t>
            </a:r>
          </a:p>
          <a:p>
            <a:pPr algn="ctr"/>
            <a:endParaRPr lang="en-US" dirty="0"/>
          </a:p>
          <a:p>
            <a:endParaRPr lang="en-US" sz="8000" b="1" dirty="0">
              <a:ln w="28575">
                <a:solidFill>
                  <a:srgbClr val="19171A"/>
                </a:solidFill>
                <a:prstDash val="solid"/>
              </a:ln>
              <a:solidFill>
                <a:srgbClr val="161815"/>
              </a:solidFill>
              <a:latin typeface="Harmattan"/>
              <a:ea typeface="Harmattan"/>
              <a:cs typeface="Harmattan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C06AF33-693F-8C2E-5ED0-2E75ABFD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73" r="24079"/>
          <a:stretch>
            <a:fillRect/>
          </a:stretch>
        </p:blipFill>
        <p:spPr>
          <a:xfrm>
            <a:off x="647700" y="879260"/>
            <a:ext cx="3914775" cy="5416765"/>
          </a:xfrm>
          <a:prstGeom prst="rect">
            <a:avLst/>
          </a:prstGeom>
        </p:spPr>
      </p:pic>
      <p:pic>
        <p:nvPicPr>
          <p:cNvPr id="30" name="Graphic 29" descr="A curved brushstroke">
            <a:extLst>
              <a:ext uri="{FF2B5EF4-FFF2-40B4-BE49-F238E27FC236}">
                <a16:creationId xmlns:a16="http://schemas.microsoft.com/office/drawing/2014/main" id="{23775D12-037B-AE69-7A8A-73D973680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19557">
            <a:off x="9057120" y="5589724"/>
            <a:ext cx="1840725" cy="1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72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A8A1-D27A-66AE-B18E-AEA333EAC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3D87D-EC72-F8B9-27DC-B64D600F0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3488" y="580481"/>
            <a:ext cx="9265023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شرح جداول قاعدة البيانات ودورها: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36A12C-5FCB-E0DE-919D-F80C1F955813}"/>
              </a:ext>
            </a:extLst>
          </p:cNvPr>
          <p:cNvGrpSpPr/>
          <p:nvPr/>
        </p:nvGrpSpPr>
        <p:grpSpPr>
          <a:xfrm rot="10800000">
            <a:off x="5146529" y="1803227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851F8A8-B917-B321-2BE2-D1D5161FD2CF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FA6015-6CF9-CC3D-DF2F-7A00AB62F409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94EB0E-7358-C25A-38C2-0F75D0BA27A4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779E5BB3-4E1B-195C-1406-4AE35BB4DA83}"/>
              </a:ext>
            </a:extLst>
          </p:cNvPr>
          <p:cNvSpPr/>
          <p:nvPr/>
        </p:nvSpPr>
        <p:spPr>
          <a:xfrm>
            <a:off x="618564" y="1492624"/>
            <a:ext cx="11257633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b="1" dirty="0"/>
              <a:t>Orphans</a:t>
            </a:r>
            <a:br>
              <a:rPr lang="en-US" sz="2400" dirty="0"/>
            </a:br>
            <a:r>
              <a:rPr lang="ar-EG" sz="2400" dirty="0"/>
              <a:t>حفظ معلومات الأيتام الأساسية، مثل الاسم، العمر، الجنس، ومستوى التعليم، لتسهيل متابعة حالاتهم ورعايتهم.</a:t>
            </a:r>
          </a:p>
          <a:p>
            <a:endParaRPr lang="ar-SA" dirty="0"/>
          </a:p>
          <a:p>
            <a:endParaRPr lang="en-US" b="1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EEB8D6DD-1575-7102-A390-82615352F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83" y="2494304"/>
            <a:ext cx="6129047" cy="4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5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FF742-4BB8-235B-DAAE-03463D32B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688AB-B02C-4429-74E6-88F25F90D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3488" y="580481"/>
            <a:ext cx="9265023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شرح جداول قاعدة البيانات ودورها: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C8A965-9B88-FC8C-A815-A34C0CA090BC}"/>
              </a:ext>
            </a:extLst>
          </p:cNvPr>
          <p:cNvGrpSpPr/>
          <p:nvPr/>
        </p:nvGrpSpPr>
        <p:grpSpPr>
          <a:xfrm rot="10800000">
            <a:off x="5146529" y="1803227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6847C2-3450-460F-5C5A-685CBA5EB377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1FB7EF6-B79E-DB4D-4A56-6BE11F9CE197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27ACBC6-4A21-2422-FA62-64C270C3D0A6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8B98BC6F-B0F6-12C7-9966-2844A56FC9D8}"/>
              </a:ext>
            </a:extLst>
          </p:cNvPr>
          <p:cNvSpPr/>
          <p:nvPr/>
        </p:nvSpPr>
        <p:spPr>
          <a:xfrm>
            <a:off x="610331" y="1489238"/>
            <a:ext cx="11257633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b="1" dirty="0"/>
              <a:t>Sponsor</a:t>
            </a:r>
            <a:br>
              <a:rPr lang="en-US" sz="2400" dirty="0"/>
            </a:br>
            <a:r>
              <a:rPr lang="ar-EG" sz="2400" b="1" dirty="0"/>
              <a:t>جدول الكفيل</a:t>
            </a:r>
            <a:r>
              <a:rPr lang="ar-EG" sz="2400" dirty="0"/>
              <a:t> هي </a:t>
            </a:r>
            <a:r>
              <a:rPr lang="ar-EG" sz="2400" b="1" dirty="0"/>
              <a:t>تخزين معلومات الكفيل</a:t>
            </a:r>
            <a:r>
              <a:rPr lang="ar-EG" sz="2400" dirty="0"/>
              <a:t> (الاسم، رقم التواصل، الحساب وغيرها) </a:t>
            </a:r>
            <a:r>
              <a:rPr lang="ar-EG" sz="2400" b="1" dirty="0"/>
              <a:t>لتمكينه من تسجيل الدخول ومتابعة الأيتام الذين يكفلهم داخل النظام.</a:t>
            </a:r>
            <a:endParaRPr lang="ar-SA" dirty="0"/>
          </a:p>
          <a:p>
            <a:endParaRPr lang="en-US" b="1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99D2C627-4C30-9FE2-B65A-48C572ECF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18" y="2836507"/>
            <a:ext cx="9685176" cy="38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79C3E-314D-4DF9-BE92-2BF88E198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CC319-0CE2-6176-AC4F-FF46777B2E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3488" y="580481"/>
            <a:ext cx="9265023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شرح جداول قاعدة البيانات ودورها: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226E6E-4B2C-1007-8D33-664C24339A8C}"/>
              </a:ext>
            </a:extLst>
          </p:cNvPr>
          <p:cNvGrpSpPr/>
          <p:nvPr/>
        </p:nvGrpSpPr>
        <p:grpSpPr>
          <a:xfrm rot="10800000">
            <a:off x="5146529" y="1803227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9B9D4EC-6026-3FE2-498E-050A917499C7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73A24BF-DAA6-AC7D-41B5-237F19749FB9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DA8ECD-7096-0056-7761-945A72BE8C60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3617D145-5BDF-DBF9-A622-90B83961BDDC}"/>
              </a:ext>
            </a:extLst>
          </p:cNvPr>
          <p:cNvSpPr/>
          <p:nvPr/>
        </p:nvSpPr>
        <p:spPr>
          <a:xfrm>
            <a:off x="591670" y="1622494"/>
            <a:ext cx="11257633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b="1" dirty="0"/>
              <a:t>Sponsorships</a:t>
            </a:r>
            <a:br>
              <a:rPr lang="en-US" sz="2400" dirty="0"/>
            </a:br>
            <a:r>
              <a:rPr lang="ar-EG" sz="2400" dirty="0"/>
              <a:t>توثيق العلاقة بين الكفيل واليتيم، وتحديد حالة كل كفالة (نشطة، معلقة، منتهية)، مع إمكانية متابعة تفاصيل كل رعاية بشكل منفصل.</a:t>
            </a:r>
            <a:endParaRPr lang="ar-SA" sz="2400" dirty="0"/>
          </a:p>
          <a:p>
            <a:endParaRPr lang="ar-SA" dirty="0"/>
          </a:p>
          <a:p>
            <a:endParaRPr lang="en-US" b="1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18611775-1CF4-43EC-B7BE-E2F526195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05" y="2727394"/>
            <a:ext cx="9508788" cy="39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BE58D-2EA8-2ACF-ADE6-3D00F290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0AE94-364F-1085-3AD5-4C5688C65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3488" y="580481"/>
            <a:ext cx="9265023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شرح جداول قاعدة البيانات ودورها: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28580-41EA-2AAA-1630-CE40B0C2B3EF}"/>
              </a:ext>
            </a:extLst>
          </p:cNvPr>
          <p:cNvGrpSpPr/>
          <p:nvPr/>
        </p:nvGrpSpPr>
        <p:grpSpPr>
          <a:xfrm rot="10800000">
            <a:off x="5146529" y="1803227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9DBE29D-ED00-46AA-3A49-5848535479E8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0C11D2-2D53-8844-714B-34A4313AA3C7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61D41F-DC30-BBB5-EC7A-921649ACD640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صورة 10">
            <a:extLst>
              <a:ext uri="{FF2B5EF4-FFF2-40B4-BE49-F238E27FC236}">
                <a16:creationId xmlns:a16="http://schemas.microsoft.com/office/drawing/2014/main" id="{0FA41D00-269E-CB14-A563-CFF4CD0A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325" y="2007700"/>
            <a:ext cx="8282630" cy="42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CA57E-465A-F1B0-9613-46CBE938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F34822B4-4CBD-906F-0F22-7B05E7D0DC8D}"/>
              </a:ext>
            </a:extLst>
          </p:cNvPr>
          <p:cNvSpPr/>
          <p:nvPr/>
        </p:nvSpPr>
        <p:spPr>
          <a:xfrm>
            <a:off x="-526088" y="3263977"/>
            <a:ext cx="7571560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b="1" dirty="0"/>
              <a:t>1️⃣ تسجيل الدخول والتوثيق</a:t>
            </a:r>
          </a:p>
          <a:p>
            <a:r>
              <a:rPr lang="ar-EG" b="1" dirty="0"/>
              <a:t>الكفلاء (</a:t>
            </a:r>
            <a:r>
              <a:rPr lang="en-US" b="1" dirty="0"/>
              <a:t>Sponsors):</a:t>
            </a:r>
            <a:endParaRPr lang="en-US" dirty="0"/>
          </a:p>
          <a:p>
            <a:pPr lvl="1"/>
            <a:r>
              <a:rPr lang="ar-EG" dirty="0"/>
              <a:t>تسجيل حساب جديد باستخدام البريد الإلكتروني وكلمة المرور.</a:t>
            </a:r>
          </a:p>
          <a:p>
            <a:pPr lvl="1"/>
            <a:r>
              <a:rPr lang="ar-EG" dirty="0"/>
              <a:t>تسجيل الدخول باستخدام بيانات الاعتماد الخاصة بهم.</a:t>
            </a:r>
          </a:p>
          <a:p>
            <a:pPr lvl="1"/>
            <a:r>
              <a:rPr lang="ar-EG" dirty="0"/>
              <a:t>تعديل بيانات الحساب مثل الاسم، البريد الإلكتروني، ورقم الحساب البنكي.</a:t>
            </a:r>
          </a:p>
          <a:p>
            <a:r>
              <a:rPr lang="ar-EG" b="1" dirty="0"/>
              <a:t>المدير (</a:t>
            </a:r>
            <a:r>
              <a:rPr lang="en-US" b="1" dirty="0"/>
              <a:t>Admin):</a:t>
            </a:r>
            <a:endParaRPr lang="en-US" dirty="0"/>
          </a:p>
          <a:p>
            <a:pPr lvl="1"/>
            <a:r>
              <a:rPr lang="ar-EG" dirty="0"/>
              <a:t>تسجيل الدخول باستخدام بيانات الاعتماد الخاصة بالمدير.</a:t>
            </a:r>
          </a:p>
          <a:p>
            <a:pPr lvl="1"/>
            <a:r>
              <a:rPr lang="ar-EG" dirty="0"/>
              <a:t>إدارة حسابات الكفلاء، بما في ذلك تفعيل أو تعطيل الحسابات.</a:t>
            </a:r>
          </a:p>
          <a:p>
            <a:r>
              <a:rPr lang="ar-EG" b="1" dirty="0"/>
              <a:t>2️⃣ إدارة الأيتام (</a:t>
            </a:r>
            <a:r>
              <a:rPr lang="en-US" b="1" dirty="0"/>
              <a:t>Orphans)</a:t>
            </a:r>
          </a:p>
          <a:p>
            <a:r>
              <a:rPr lang="ar-EG" b="1" dirty="0"/>
              <a:t>المدير:</a:t>
            </a:r>
            <a:endParaRPr lang="ar-EG" dirty="0"/>
          </a:p>
          <a:p>
            <a:pPr lvl="1"/>
            <a:r>
              <a:rPr lang="ar-EG" dirty="0"/>
              <a:t>إضافة وتحديث معلومات الأيتام، بما في ذلك الاسم، العمر، المدينة، والحالة التعليمية.</a:t>
            </a:r>
          </a:p>
          <a:p>
            <a:pPr lvl="1"/>
            <a:r>
              <a:rPr lang="ar-EG" dirty="0"/>
              <a:t>تحديد حالة الكفالة لكل يتيم (مكفول / غير مكفول).</a:t>
            </a:r>
          </a:p>
          <a:p>
            <a:r>
              <a:rPr lang="ar-EG" b="1" dirty="0"/>
              <a:t>3️⃣ إدارة الكفالات (</a:t>
            </a:r>
            <a:r>
              <a:rPr lang="en-US" b="1" dirty="0"/>
              <a:t>Sponsorships)</a:t>
            </a:r>
          </a:p>
          <a:p>
            <a:r>
              <a:rPr lang="ar-EG" b="1" dirty="0"/>
              <a:t>الكفلاء:</a:t>
            </a:r>
            <a:endParaRPr lang="ar-EG" dirty="0"/>
          </a:p>
          <a:p>
            <a:pPr lvl="1"/>
            <a:r>
              <a:rPr lang="ar-EG" dirty="0"/>
              <a:t>اختيار يتيم للكفالة من القائمة المتاحة.</a:t>
            </a:r>
            <a:r>
              <a:rPr lang="ar-SA" dirty="0"/>
              <a:t> </a:t>
            </a:r>
          </a:p>
          <a:p>
            <a:pPr lvl="1"/>
            <a:r>
              <a:rPr lang="ar-EG" dirty="0"/>
              <a:t>تحديد قيمة الكفالة وتاريخ البداية والنهاية.</a:t>
            </a:r>
          </a:p>
          <a:p>
            <a:pPr lvl="1"/>
            <a:r>
              <a:rPr lang="ar-EG" dirty="0"/>
              <a:t>تأكيد عملية الكفالة.</a:t>
            </a:r>
          </a:p>
          <a:p>
            <a:pPr lvl="1"/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8251-99C9-5213-295A-F9E3CE7C8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9100" y="406613"/>
            <a:ext cx="6273800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تدفق العلم في النظام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7CA194-E594-C417-5C92-29F2686A3EE4}"/>
              </a:ext>
            </a:extLst>
          </p:cNvPr>
          <p:cNvGrpSpPr/>
          <p:nvPr/>
        </p:nvGrpSpPr>
        <p:grpSpPr>
          <a:xfrm rot="10800000">
            <a:off x="5146529" y="1238104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61DB05-B0E8-428A-2934-E0801889E86F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B307471-ED27-BECD-1D96-E3A3E091AB1B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EBD0D2E-0520-5EC6-FECD-D07399C2469E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705F54-1A1C-E109-ABAF-AED8C780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113" y="2182462"/>
            <a:ext cx="5173887" cy="33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93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6CC02-4B5E-F199-FAC3-8BA9BFAD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E4CF29D1-C8BE-9363-9502-958285269357}"/>
              </a:ext>
            </a:extLst>
          </p:cNvPr>
          <p:cNvSpPr/>
          <p:nvPr/>
        </p:nvSpPr>
        <p:spPr>
          <a:xfrm>
            <a:off x="-1930924" y="3154147"/>
            <a:ext cx="8659905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b="1" dirty="0"/>
              <a:t>المدير:</a:t>
            </a:r>
            <a:endParaRPr lang="ar-EG" dirty="0"/>
          </a:p>
          <a:p>
            <a:pPr lvl="1"/>
            <a:r>
              <a:rPr lang="ar-EG" dirty="0"/>
              <a:t>مراجعة الكفالات المقدمة من الكفلاء.</a:t>
            </a:r>
          </a:p>
          <a:p>
            <a:pPr lvl="1"/>
            <a:r>
              <a:rPr lang="ar-EG" dirty="0"/>
              <a:t>تحديث حالة الكفالة (مقبولة / مرفوضة).</a:t>
            </a:r>
          </a:p>
          <a:p>
            <a:pPr lvl="1"/>
            <a:r>
              <a:rPr lang="ar-EG" dirty="0"/>
              <a:t>إعلام الكفلاء بحالة الكفالة.</a:t>
            </a:r>
            <a:endParaRPr lang="ar-SA" dirty="0"/>
          </a:p>
          <a:p>
            <a:r>
              <a:rPr lang="ar-EG" b="1" dirty="0"/>
              <a:t>4️⃣ لوحات التحكم </a:t>
            </a:r>
            <a:r>
              <a:rPr lang="ar-SA" b="1" dirty="0"/>
              <a:t>(</a:t>
            </a:r>
            <a:r>
              <a:rPr lang="en-US" b="1" dirty="0"/>
              <a:t>Dashboards</a:t>
            </a:r>
            <a:r>
              <a:rPr lang="ar-SA" b="1" dirty="0"/>
              <a:t>)</a:t>
            </a:r>
          </a:p>
          <a:p>
            <a:r>
              <a:rPr lang="ar-EG" b="1" dirty="0"/>
              <a:t>لوحة تحكم الكفلاء:</a:t>
            </a:r>
            <a:endParaRPr lang="ar-EG" dirty="0"/>
          </a:p>
          <a:p>
            <a:pPr lvl="1"/>
            <a:r>
              <a:rPr lang="ar-EG" dirty="0"/>
              <a:t>عرض قائمة الأيتام المتاحة للكفالة.</a:t>
            </a:r>
          </a:p>
          <a:p>
            <a:pPr lvl="1"/>
            <a:r>
              <a:rPr lang="ar-EG" dirty="0"/>
              <a:t>البحث والتصفية حسب المعايير المختلفة.</a:t>
            </a:r>
          </a:p>
          <a:p>
            <a:pPr lvl="1"/>
            <a:r>
              <a:rPr lang="ar-EG" dirty="0"/>
              <a:t>عرض حالة الكفالات السابقة والحالية.</a:t>
            </a:r>
          </a:p>
          <a:p>
            <a:r>
              <a:rPr lang="ar-EG" b="1" dirty="0"/>
              <a:t>لوحة تحكم المدير:</a:t>
            </a:r>
            <a:endParaRPr lang="ar-EG" dirty="0"/>
          </a:p>
          <a:p>
            <a:pPr lvl="1"/>
            <a:r>
              <a:rPr lang="ar-EG" dirty="0"/>
              <a:t>إدارة حسابات الكفلاء.</a:t>
            </a:r>
          </a:p>
          <a:p>
            <a:pPr lvl="1"/>
            <a:r>
              <a:rPr lang="ar-EG" dirty="0"/>
              <a:t>إدارة الأيتام والكفالات.</a:t>
            </a:r>
          </a:p>
          <a:p>
            <a:pPr lvl="1"/>
            <a:r>
              <a:rPr lang="ar-EG" dirty="0"/>
              <a:t>عرض إحصائيات حول عدد الأيتام المكفولين وغير المكفولين.</a:t>
            </a:r>
          </a:p>
          <a:p>
            <a:r>
              <a:rPr lang="ar-EG" b="1" dirty="0"/>
              <a:t>5️⃣ الأمان وحماية البيانات</a:t>
            </a:r>
          </a:p>
          <a:p>
            <a:r>
              <a:rPr lang="ar-EG" dirty="0"/>
              <a:t>تشفير كلمات المرور باستخدام تقنيات حديثة.</a:t>
            </a:r>
          </a:p>
          <a:p>
            <a:r>
              <a:rPr lang="ar-EG" dirty="0"/>
              <a:t>التحقق من صحة البيانات المدخلة (</a:t>
            </a:r>
            <a:r>
              <a:rPr lang="en-US" dirty="0"/>
              <a:t>Validation).</a:t>
            </a:r>
          </a:p>
          <a:p>
            <a:r>
              <a:rPr lang="ar-EG" dirty="0"/>
              <a:t>حماية الجلسات باستخدام </a:t>
            </a:r>
            <a:r>
              <a:rPr lang="en-US" dirty="0"/>
              <a:t>Auth::guard.</a:t>
            </a:r>
          </a:p>
          <a:p>
            <a:r>
              <a:rPr lang="ar-EG" dirty="0"/>
              <a:t>منع الدخول للكفلاء أو المديرين غير النشطين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6E17C-927F-7753-64F2-0C27F26DD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9100" y="587213"/>
            <a:ext cx="6273800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تدفق العلم في النظام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140746-BAF0-858B-9BF3-C1B6B7707B0A}"/>
              </a:ext>
            </a:extLst>
          </p:cNvPr>
          <p:cNvGrpSpPr/>
          <p:nvPr/>
        </p:nvGrpSpPr>
        <p:grpSpPr>
          <a:xfrm rot="10800000">
            <a:off x="5146528" y="1372941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799243A-AD7F-4A72-EB61-CFE2B0358E8F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DE41644-056F-DF7C-980B-5C259ADC04B4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C1A2ED9-B39D-74C8-5F48-E108EC50809E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D2E0BF0-5C77-E9E6-1234-D4E34C876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113" y="2182462"/>
            <a:ext cx="5173887" cy="33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1283-AE48-7BE2-B8C4-432EF84DC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2BC6EB0C-F2D6-6DF3-3F24-0F27DB58718C}"/>
              </a:ext>
            </a:extLst>
          </p:cNvPr>
          <p:cNvSpPr/>
          <p:nvPr/>
        </p:nvSpPr>
        <p:spPr>
          <a:xfrm>
            <a:off x="5624939" y="3299836"/>
            <a:ext cx="5745894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sz="2800" dirty="0"/>
              <a:t>تم اعتماد هيكل تنقل واضح (</a:t>
            </a:r>
            <a:r>
              <a:rPr lang="en-US" sz="2800" dirty="0"/>
              <a:t>Navigation Bar) </a:t>
            </a:r>
            <a:r>
              <a:rPr lang="ar-EG" sz="2800" dirty="0"/>
              <a:t>يتيح الوصول السريع إلى الأقسام الرئيسية (الرئيسية – </a:t>
            </a:r>
            <a:r>
              <a:rPr lang="ar-EG" sz="2800" dirty="0" err="1"/>
              <a:t>الإ</a:t>
            </a:r>
            <a:r>
              <a:rPr lang="ar-SA" sz="2800" dirty="0" err="1"/>
              <a:t>حصائيا</a:t>
            </a:r>
            <a:r>
              <a:rPr lang="ar-EG" sz="2800" dirty="0"/>
              <a:t>ت</a:t>
            </a:r>
            <a:r>
              <a:rPr lang="ar-SA" sz="2800" dirty="0"/>
              <a:t>_تسجيل الخروج</a:t>
            </a:r>
            <a:r>
              <a:rPr lang="ar-EG" sz="2800" dirty="0"/>
              <a:t>).</a:t>
            </a:r>
          </a:p>
          <a:p>
            <a:r>
              <a:rPr lang="ar-EG" sz="2800" dirty="0"/>
              <a:t>واجهات متجاوبة (</a:t>
            </a:r>
            <a:r>
              <a:rPr lang="en-US" sz="2800" dirty="0"/>
              <a:t>Responsive Design) </a:t>
            </a:r>
            <a:r>
              <a:rPr lang="ar-EG" sz="2800" dirty="0"/>
              <a:t>تعمل بسلاسة على جميع الأجهزة.</a:t>
            </a:r>
          </a:p>
          <a:p>
            <a:r>
              <a:rPr lang="ar-EG" sz="2800" dirty="0"/>
              <a:t>استخدام ألوان هادئة وأيقونات واضحة لتوجيه المستخدم وتسهيل الفهم البصري.</a:t>
            </a:r>
          </a:p>
          <a:p>
            <a:r>
              <a:rPr lang="ar-EG" sz="2800" dirty="0"/>
              <a:t>تم تصميم النماذج (</a:t>
            </a:r>
            <a:r>
              <a:rPr lang="en-US" sz="2800" dirty="0"/>
              <a:t>Forms) </a:t>
            </a:r>
            <a:r>
              <a:rPr lang="ar-EG" sz="2800" dirty="0"/>
              <a:t>بطريقة بسيطة مع رسائل توجيهية للمستخدم لضمان إدخال البيانات بشكل صحيح.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ABB7B-740F-1341-649A-B80F4E05D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9100" y="551329"/>
            <a:ext cx="6273800" cy="1098446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تجربة المستخدم والتنقل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579042-102B-6B90-3ECB-095D4267CEE3}"/>
              </a:ext>
            </a:extLst>
          </p:cNvPr>
          <p:cNvGrpSpPr/>
          <p:nvPr/>
        </p:nvGrpSpPr>
        <p:grpSpPr>
          <a:xfrm rot="10800000">
            <a:off x="5146528" y="1437461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7804F5B-4382-3888-AF3F-8D438BE34A6F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FF8074B-DAE6-93E9-9535-3566C06E7DBF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D1F98B-EBEC-941B-BB88-E483EDAD8613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893781-72B7-6B62-66E0-E71C1E3D8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" y="2358655"/>
            <a:ext cx="5745894" cy="31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01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4C02D14E-D8F3-2E9A-DCB3-53FD8FD0A07D}"/>
              </a:ext>
            </a:extLst>
          </p:cNvPr>
          <p:cNvSpPr txBox="1"/>
          <p:nvPr/>
        </p:nvSpPr>
        <p:spPr>
          <a:xfrm>
            <a:off x="824752" y="1374826"/>
            <a:ext cx="1054249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dirty="0">
                <a:solidFill>
                  <a:schemeClr val="bg1"/>
                </a:solidFill>
              </a:rPr>
              <a:t>تم تصميم واجهات النظام باستخدام </a:t>
            </a:r>
            <a:r>
              <a:rPr lang="en-US" b="1" dirty="0">
                <a:solidFill>
                  <a:schemeClr val="bg1"/>
                </a:solidFill>
              </a:rPr>
              <a:t>Laravel Blade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ar-EG" dirty="0">
                <a:solidFill>
                  <a:schemeClr val="bg1"/>
                </a:solidFill>
              </a:rPr>
              <a:t>مع </a:t>
            </a:r>
            <a:r>
              <a:rPr lang="en-US" b="1" dirty="0">
                <a:solidFill>
                  <a:schemeClr val="bg1"/>
                </a:solidFill>
              </a:rPr>
              <a:t>Bootstrap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ar-EG" dirty="0">
                <a:solidFill>
                  <a:schemeClr val="bg1"/>
                </a:solidFill>
              </a:rPr>
              <a:t>لضمان تجربة استخدام سلسة وسهلة لجميع الفئات.</a:t>
            </a:r>
            <a:endParaRPr lang="ar-SA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صور من واجهات النظام</a:t>
            </a:r>
          </a:p>
          <a:p>
            <a:r>
              <a:rPr lang="ar-SA" b="1" dirty="0">
                <a:solidFill>
                  <a:schemeClr val="bg1"/>
                </a:solidFill>
              </a:rPr>
              <a:t>1.</a:t>
            </a:r>
            <a:r>
              <a:rPr lang="ar-EG" b="1" dirty="0">
                <a:solidFill>
                  <a:schemeClr val="bg1"/>
                </a:solidFill>
              </a:rPr>
              <a:t>لوحة تحكم الكفيل (</a:t>
            </a:r>
            <a:r>
              <a:rPr lang="en-US" b="1" dirty="0">
                <a:solidFill>
                  <a:schemeClr val="bg1"/>
                </a:solidFill>
              </a:rPr>
              <a:t>Sponsor Dashboard</a:t>
            </a:r>
            <a:r>
              <a:rPr lang="ar-SA" b="1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ar-SA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واجهة سهلة الاستخدام تتيح للكفلاء </a:t>
            </a:r>
            <a:r>
              <a:rPr lang="ar-SA" dirty="0">
                <a:solidFill>
                  <a:schemeClr val="bg1"/>
                </a:solidFill>
              </a:rPr>
              <a:t>تصفح الايتام و</a:t>
            </a:r>
            <a:r>
              <a:rPr lang="ar-EG" dirty="0">
                <a:solidFill>
                  <a:schemeClr val="bg1"/>
                </a:solidFill>
              </a:rPr>
              <a:t>متابعة الأيتام الذين يكفلونهم، حالة الكفالات </a:t>
            </a:r>
            <a:r>
              <a:rPr lang="ar-SA" dirty="0">
                <a:solidFill>
                  <a:schemeClr val="bg1"/>
                </a:solidFill>
              </a:rPr>
              <a:t>لكل يتيم</a:t>
            </a:r>
            <a:r>
              <a:rPr lang="ar-EG" dirty="0">
                <a:solidFill>
                  <a:schemeClr val="bg1"/>
                </a:solidFill>
              </a:rPr>
              <a:t>، وإدارة بياناتهم الشخصية بشكل منظم وسريع.</a:t>
            </a:r>
            <a:r>
              <a:rPr lang="ar-SA" dirty="0">
                <a:solidFill>
                  <a:schemeClr val="bg1"/>
                </a:solidFill>
              </a:rPr>
              <a:t> </a:t>
            </a:r>
            <a:endParaRPr lang="ar-EG" dirty="0">
              <a:solidFill>
                <a:schemeClr val="bg1"/>
              </a:solidFill>
            </a:endParaRPr>
          </a:p>
          <a:p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50802-88B8-D160-2712-9F5058155CFB}"/>
              </a:ext>
            </a:extLst>
          </p:cNvPr>
          <p:cNvSpPr txBox="1">
            <a:spLocks/>
          </p:cNvSpPr>
          <p:nvPr/>
        </p:nvSpPr>
        <p:spPr>
          <a:xfrm>
            <a:off x="2959100" y="551329"/>
            <a:ext cx="6273800" cy="1098446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67EF8B17-57FD-5A56-D2A6-251A441F9457}"/>
              </a:ext>
            </a:extLst>
          </p:cNvPr>
          <p:cNvGrpSpPr/>
          <p:nvPr/>
        </p:nvGrpSpPr>
        <p:grpSpPr>
          <a:xfrm rot="10800000">
            <a:off x="5146528" y="1217818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6908DFE9-AA94-A59E-05A0-A8228619806B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82317F8C-B525-4912-B2A3-B610EF215D92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3BB120-FF18-0F2A-503F-3F7FE82E9532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BACDC1D0-E554-62AC-BA2B-DFD545372B62}"/>
              </a:ext>
            </a:extLst>
          </p:cNvPr>
          <p:cNvSpPr txBox="1"/>
          <p:nvPr/>
        </p:nvSpPr>
        <p:spPr>
          <a:xfrm>
            <a:off x="2010335" y="280658"/>
            <a:ext cx="79203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rgbClr val="FFFFFF"/>
                </a:solidFill>
                <a:ea typeface="Harmattan"/>
              </a:rPr>
              <a:t>الواجهات وتجربة المستخدم</a:t>
            </a:r>
            <a:endParaRPr lang="ar-EG" sz="6000" dirty="0">
              <a:solidFill>
                <a:srgbClr val="FFFFFF"/>
              </a:solidFill>
              <a:ea typeface="Harmattan"/>
            </a:endParaRP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89C0C1F9-A215-8B8F-AD4C-06A6C5B2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581" y="2751297"/>
            <a:ext cx="6637817" cy="39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0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0AB60-D1AF-B7A2-787F-093C78847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C9CA738F-2A14-AF72-1A92-B39F2CD2FC8D}"/>
              </a:ext>
            </a:extLst>
          </p:cNvPr>
          <p:cNvSpPr txBox="1"/>
          <p:nvPr/>
        </p:nvSpPr>
        <p:spPr>
          <a:xfrm>
            <a:off x="824752" y="1374826"/>
            <a:ext cx="1054249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b="1" dirty="0">
                <a:solidFill>
                  <a:schemeClr val="bg1"/>
                </a:solidFill>
              </a:rPr>
              <a:t>2.</a:t>
            </a:r>
            <a:r>
              <a:rPr lang="ar-EG" b="1" dirty="0">
                <a:solidFill>
                  <a:schemeClr val="bg1"/>
                </a:solidFill>
              </a:rPr>
              <a:t>صفحة تسجيل اليتيم</a:t>
            </a:r>
            <a:r>
              <a:rPr lang="ar-SA" b="1" dirty="0">
                <a:solidFill>
                  <a:schemeClr val="bg1"/>
                </a:solidFill>
              </a:rPr>
              <a:t>(</a:t>
            </a:r>
            <a:r>
              <a:rPr lang="en-US" b="1" dirty="0">
                <a:solidFill>
                  <a:schemeClr val="bg1"/>
                </a:solidFill>
              </a:rPr>
              <a:t>Orphan Registration Page</a:t>
            </a:r>
            <a:r>
              <a:rPr lang="ar-SA" b="1" dirty="0">
                <a:solidFill>
                  <a:schemeClr val="bg1"/>
                </a:solidFill>
              </a:rPr>
              <a:t>)</a:t>
            </a:r>
            <a:endParaRPr lang="ar-SA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واجهة مبسطة تسمح </a:t>
            </a:r>
            <a:r>
              <a:rPr lang="ar-SA" dirty="0">
                <a:solidFill>
                  <a:schemeClr val="bg1"/>
                </a:solidFill>
              </a:rPr>
              <a:t>لليتيم او ولي امره </a:t>
            </a:r>
            <a:r>
              <a:rPr lang="ar-EG" dirty="0">
                <a:solidFill>
                  <a:schemeClr val="bg1"/>
                </a:solidFill>
              </a:rPr>
              <a:t>بإضافة بيانات اليتيم الجديدة، بما في ذلك الاسم، العمر، الحالة التعليمية، المدينة، والمستندات الرسمية، مع تصميم منظم يسهّل إدخال المعلومات بدقة وسرعة.</a:t>
            </a:r>
          </a:p>
          <a:p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6AE64-C254-AC89-E9A6-6A050556F3C5}"/>
              </a:ext>
            </a:extLst>
          </p:cNvPr>
          <p:cNvSpPr txBox="1">
            <a:spLocks/>
          </p:cNvSpPr>
          <p:nvPr/>
        </p:nvSpPr>
        <p:spPr>
          <a:xfrm>
            <a:off x="2959100" y="551329"/>
            <a:ext cx="6273800" cy="1098446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C80C0581-9E42-AEC1-AC56-89B8DF13BEFA}"/>
              </a:ext>
            </a:extLst>
          </p:cNvPr>
          <p:cNvGrpSpPr/>
          <p:nvPr/>
        </p:nvGrpSpPr>
        <p:grpSpPr>
          <a:xfrm rot="10800000">
            <a:off x="5146528" y="1217818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062C51AD-F69B-5BF7-0548-FFA8AA44F73B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FCBFA012-3C39-0BDC-20D6-35942B587BE4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F14B408-B28F-A6A7-A93B-9647C0B00E89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A4B33E7F-C616-BBF4-52E5-850491ED19C1}"/>
              </a:ext>
            </a:extLst>
          </p:cNvPr>
          <p:cNvSpPr txBox="1"/>
          <p:nvPr/>
        </p:nvSpPr>
        <p:spPr>
          <a:xfrm>
            <a:off x="2010335" y="280658"/>
            <a:ext cx="79203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rgbClr val="FFFFFF"/>
                </a:solidFill>
                <a:ea typeface="Harmattan"/>
              </a:rPr>
              <a:t>الواجهات وتجربة المستخدم</a:t>
            </a:r>
            <a:endParaRPr lang="ar-EG" sz="6000" dirty="0">
              <a:solidFill>
                <a:srgbClr val="FFFFFF"/>
              </a:solidFill>
              <a:ea typeface="Harmattan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12735167-525C-4FEB-0AB5-2632EF39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03" y="2254478"/>
            <a:ext cx="8698639" cy="43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56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8E6C-1814-7AE7-C234-1FA8058AB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C17EE132-AE60-EA6B-A8FC-42C97008D264}"/>
              </a:ext>
            </a:extLst>
          </p:cNvPr>
          <p:cNvSpPr txBox="1"/>
          <p:nvPr/>
        </p:nvSpPr>
        <p:spPr>
          <a:xfrm>
            <a:off x="824752" y="1374826"/>
            <a:ext cx="1054249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b="1" dirty="0">
                <a:solidFill>
                  <a:schemeClr val="bg1"/>
                </a:solidFill>
              </a:rPr>
              <a:t>2.</a:t>
            </a:r>
            <a:r>
              <a:rPr lang="ar-EG" b="1" dirty="0">
                <a:solidFill>
                  <a:schemeClr val="bg1"/>
                </a:solidFill>
              </a:rPr>
              <a:t>صفحة تسجيل اليتيم</a:t>
            </a:r>
            <a:r>
              <a:rPr lang="ar-SA" b="1" dirty="0">
                <a:solidFill>
                  <a:schemeClr val="bg1"/>
                </a:solidFill>
              </a:rPr>
              <a:t>(</a:t>
            </a:r>
            <a:r>
              <a:rPr lang="en-US" b="1" dirty="0">
                <a:solidFill>
                  <a:schemeClr val="bg1"/>
                </a:solidFill>
              </a:rPr>
              <a:t>Orphan Registration Page</a:t>
            </a:r>
            <a:r>
              <a:rPr lang="ar-SA" b="1" dirty="0">
                <a:solidFill>
                  <a:schemeClr val="bg1"/>
                </a:solidFill>
              </a:rPr>
              <a:t>)</a:t>
            </a:r>
            <a:endParaRPr lang="ar-SA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واجهة مبسطة تسمح </a:t>
            </a:r>
            <a:r>
              <a:rPr lang="ar-SA" dirty="0">
                <a:solidFill>
                  <a:schemeClr val="bg1"/>
                </a:solidFill>
              </a:rPr>
              <a:t>لليتيم او ولي امره </a:t>
            </a:r>
            <a:r>
              <a:rPr lang="ar-EG" dirty="0">
                <a:solidFill>
                  <a:schemeClr val="bg1"/>
                </a:solidFill>
              </a:rPr>
              <a:t>بإضافة بيانات اليتيم الجديدة، بما في ذلك الاسم، العمر، الحالة التعليمية، المدينة، والمستندات الرسمية، مع تصميم منظم يسهّل إدخال المعلومات بدقة وسرعة.</a:t>
            </a:r>
          </a:p>
          <a:p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336-F807-119D-65BA-B4376AB74606}"/>
              </a:ext>
            </a:extLst>
          </p:cNvPr>
          <p:cNvSpPr txBox="1">
            <a:spLocks/>
          </p:cNvSpPr>
          <p:nvPr/>
        </p:nvSpPr>
        <p:spPr>
          <a:xfrm>
            <a:off x="2959100" y="551329"/>
            <a:ext cx="6273800" cy="1098446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E1335F75-E4C8-4C4A-5E68-B6C11C5B75D2}"/>
              </a:ext>
            </a:extLst>
          </p:cNvPr>
          <p:cNvGrpSpPr/>
          <p:nvPr/>
        </p:nvGrpSpPr>
        <p:grpSpPr>
          <a:xfrm rot="10800000">
            <a:off x="5146528" y="1217818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B0EFF69F-C684-36AC-9318-E93740E91BE1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B8159AE4-E16A-70CC-1045-9A075B2CA90F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B41B88-8C4E-FF43-F47F-DBA57A66A679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1FDE376-DACA-1ACA-F33D-B559FF2DAD09}"/>
              </a:ext>
            </a:extLst>
          </p:cNvPr>
          <p:cNvSpPr txBox="1"/>
          <p:nvPr/>
        </p:nvSpPr>
        <p:spPr>
          <a:xfrm>
            <a:off x="2010335" y="280658"/>
            <a:ext cx="79203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rgbClr val="FFFFFF"/>
                </a:solidFill>
                <a:ea typeface="Harmattan"/>
              </a:rPr>
              <a:t>الواجهات وتجربة المستخدم</a:t>
            </a:r>
            <a:endParaRPr lang="ar-EG" sz="6000" dirty="0">
              <a:solidFill>
                <a:srgbClr val="FFFFFF"/>
              </a:solidFill>
              <a:ea typeface="Harmattan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CCA79636-2123-2D2B-8AC0-45472A5B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703" y="2254478"/>
            <a:ext cx="8698639" cy="43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4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C857E401-E154-E304-4B0A-22DAA59C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09" r="8757"/>
          <a:stretch>
            <a:fillRect/>
          </a:stretch>
        </p:blipFill>
        <p:spPr>
          <a:xfrm>
            <a:off x="7612717" y="1247710"/>
            <a:ext cx="5114925" cy="5089590"/>
          </a:xfrm>
          <a:prstGeom prst="rect">
            <a:avLst/>
          </a:prstGeom>
        </p:spPr>
      </p:pic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E6DE37C0-A619-35B5-D705-AE51F535CFCD}"/>
              </a:ext>
            </a:extLst>
          </p:cNvPr>
          <p:cNvSpPr/>
          <p:nvPr/>
        </p:nvSpPr>
        <p:spPr>
          <a:xfrm>
            <a:off x="380393" y="1625600"/>
            <a:ext cx="7232324" cy="4932581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sz="2000" dirty="0"/>
              <a:t>تُعد كفالة الأيتام من أهم الأعمال الإنسانية والاجتماعية، إلا أن الطرق التقليدية في إدارة الكفالات تعاني من تعقيدات إدارية متعددة، مثل:</a:t>
            </a:r>
          </a:p>
          <a:p>
            <a:r>
              <a:rPr lang="ar-EG" sz="2000" dirty="0"/>
              <a:t>الحاجة إلى وسيط إداري أو مؤسسة لإتمام عملية الكفالة.</a:t>
            </a:r>
          </a:p>
          <a:p>
            <a:r>
              <a:rPr lang="ar-EG" sz="2000" dirty="0"/>
              <a:t>البطء في تبادل المعلومات بين الكفيل واليتيم.</a:t>
            </a:r>
          </a:p>
          <a:p>
            <a:r>
              <a:rPr lang="ar-EG" sz="2000" dirty="0"/>
              <a:t>صعوبة تتبع بيانات الكفالة مثل المبالغ المالية، مواعيد الدفع، وتحديث بيانات الطرفين.</a:t>
            </a:r>
          </a:p>
          <a:p>
            <a:r>
              <a:rPr lang="ar-EG" sz="2000" dirty="0"/>
              <a:t>غياب الشفافية في معرفة حالة الكفالة بشكل لحظي (مكفول/غير مكفول).</a:t>
            </a:r>
          </a:p>
          <a:p>
            <a:r>
              <a:rPr lang="ar-EG" sz="2000" dirty="0"/>
              <a:t>هذه التعقيدات تؤدي إلى تأخير في دعم الأيتام، وزيادة الأعباء الإدارية، ونقص في ثقة الأطراف في عملية الكفالة.</a:t>
            </a:r>
          </a:p>
          <a:p>
            <a:r>
              <a:rPr lang="ar-EG" sz="3600" dirty="0">
                <a:solidFill>
                  <a:srgbClr val="FFFFFF"/>
                </a:solidFill>
                <a:ea typeface="Harmattan"/>
              </a:rPr>
              <a:t>هدف المشروع</a:t>
            </a:r>
          </a:p>
          <a:p>
            <a:r>
              <a:rPr lang="ar-EG" sz="2000" dirty="0"/>
              <a:t>يهدف المشروع إلى تطوير منصة ويب تفاعلية تربط الكفيل باليتيم بشكل مباشر </a:t>
            </a:r>
            <a:endParaRPr lang="ar-SA" sz="2000" dirty="0"/>
          </a:p>
          <a:p>
            <a:r>
              <a:rPr lang="ar-EG" sz="2000" b="1" dirty="0"/>
              <a:t>النتيجة المتوقعة:</a:t>
            </a:r>
            <a:r>
              <a:rPr lang="ar-EG" sz="2000" dirty="0"/>
              <a:t> تقليل الإجراءات الورقية والإدارية، تسهيل عملية الكفالة، تعزيز الشفافية، وزيادة سرعة وصول الدعم إلى الأيتام.</a:t>
            </a:r>
          </a:p>
          <a:p>
            <a:pPr marL="571500" indent="-571500" defTabSz="414730">
              <a:buFont typeface="Courier New" panose="02070309020205020404" pitchFamily="49" charset="0"/>
              <a:buChar char="o"/>
            </a:pPr>
            <a:endParaRPr lang="ar-SA" sz="3600" dirty="0">
              <a:solidFill>
                <a:schemeClr val="tx1">
                  <a:lumMod val="85000"/>
                  <a:lumOff val="15000"/>
                </a:schemeClr>
              </a:solidFill>
              <a:latin typeface="Harmattan"/>
              <a:ea typeface="Harmattan"/>
              <a:cs typeface="Harmatt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95719-71B3-99BF-0446-41B0F5C604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ar-EG" dirty="0">
                <a:solidFill>
                  <a:srgbClr val="FFFFFF"/>
                </a:solidFill>
              </a:rPr>
              <a:t>مقدمة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246B98-9565-AFCC-C879-89F199BBD4B7}"/>
              </a:ext>
            </a:extLst>
          </p:cNvPr>
          <p:cNvGrpSpPr/>
          <p:nvPr/>
        </p:nvGrpSpPr>
        <p:grpSpPr>
          <a:xfrm rot="10800000">
            <a:off x="5463019" y="1453919"/>
            <a:ext cx="1265962" cy="157008"/>
            <a:chOff x="5779509" y="1803227"/>
            <a:chExt cx="1265962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D210E16-AB66-E702-ABCE-DA991896A9B9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FDC3A31-50FE-5427-754A-32942CE69D6E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812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4461F-190C-43F7-B6E6-8D7E32B8C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95B4D076-CDAD-E054-D5D2-E3EA87023EE4}"/>
              </a:ext>
            </a:extLst>
          </p:cNvPr>
          <p:cNvSpPr txBox="1"/>
          <p:nvPr/>
        </p:nvSpPr>
        <p:spPr>
          <a:xfrm>
            <a:off x="824752" y="1374826"/>
            <a:ext cx="105424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b="1" dirty="0">
                <a:solidFill>
                  <a:schemeClr val="bg1"/>
                </a:solidFill>
              </a:rPr>
              <a:t>3.</a:t>
            </a:r>
            <a:r>
              <a:rPr lang="ar-EG" b="1" dirty="0">
                <a:solidFill>
                  <a:schemeClr val="bg1"/>
                </a:solidFill>
              </a:rPr>
              <a:t>الصفحة الرئيسية </a:t>
            </a:r>
            <a:r>
              <a:rPr lang="en-US" b="1" dirty="0">
                <a:solidFill>
                  <a:schemeClr val="bg1"/>
                </a:solidFill>
              </a:rPr>
              <a:t>Home Page)</a:t>
            </a:r>
            <a:r>
              <a:rPr lang="ar-SA" b="1" dirty="0">
                <a:solidFill>
                  <a:schemeClr val="bg1"/>
                </a:solidFill>
              </a:rPr>
              <a:t> )</a:t>
            </a:r>
          </a:p>
          <a:p>
            <a:r>
              <a:rPr lang="ar-EG" dirty="0">
                <a:solidFill>
                  <a:schemeClr val="bg1"/>
                </a:solidFill>
              </a:rPr>
              <a:t>واجهة بسيطة وجذابة تعرض لمحة عن النظام، وروابط سريعة لتسجيل الدخول أو إنشاء حساب.</a:t>
            </a:r>
          </a:p>
          <a:p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4A830-646B-C659-E763-5465A1D3D03C}"/>
              </a:ext>
            </a:extLst>
          </p:cNvPr>
          <p:cNvSpPr txBox="1">
            <a:spLocks/>
          </p:cNvSpPr>
          <p:nvPr/>
        </p:nvSpPr>
        <p:spPr>
          <a:xfrm>
            <a:off x="2959100" y="551329"/>
            <a:ext cx="6273800" cy="1098446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032E2F7A-92DB-EC65-9AC3-B3499C1E467A}"/>
              </a:ext>
            </a:extLst>
          </p:cNvPr>
          <p:cNvGrpSpPr/>
          <p:nvPr/>
        </p:nvGrpSpPr>
        <p:grpSpPr>
          <a:xfrm rot="10800000">
            <a:off x="5146528" y="1217818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ECC30696-E2AC-65FE-4E28-51F88796634A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56199C51-2D7F-EFB5-28F7-E097FAF0CFF2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72CEB37-585D-60C5-658C-17BFC314AB11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AF3D6626-470A-16EC-4ACB-19E135C593C5}"/>
              </a:ext>
            </a:extLst>
          </p:cNvPr>
          <p:cNvSpPr txBox="1"/>
          <p:nvPr/>
        </p:nvSpPr>
        <p:spPr>
          <a:xfrm>
            <a:off x="2010335" y="280658"/>
            <a:ext cx="79203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rgbClr val="FFFFFF"/>
                </a:solidFill>
                <a:ea typeface="Harmattan"/>
              </a:rPr>
              <a:t>الواجهات وتجربة المستخدم</a:t>
            </a:r>
            <a:endParaRPr lang="ar-EG" sz="6000" dirty="0">
              <a:solidFill>
                <a:srgbClr val="FFFFFF"/>
              </a:solidFill>
              <a:ea typeface="Harmattan"/>
            </a:endParaRP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2F535FED-0429-7508-AAA8-D9A6508E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441" y="2041314"/>
            <a:ext cx="6906441" cy="46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9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ED40A-2C86-2FC9-AFB9-10C906EAF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D60AEBA8-A46B-6917-1E9A-6B065B00790F}"/>
              </a:ext>
            </a:extLst>
          </p:cNvPr>
          <p:cNvSpPr txBox="1"/>
          <p:nvPr/>
        </p:nvSpPr>
        <p:spPr>
          <a:xfrm>
            <a:off x="824752" y="1374826"/>
            <a:ext cx="1054249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b="1" dirty="0">
                <a:solidFill>
                  <a:schemeClr val="bg1"/>
                </a:solidFill>
              </a:rPr>
              <a:t>4</a:t>
            </a:r>
            <a:r>
              <a:rPr lang="ar-EG" b="1" dirty="0">
                <a:solidFill>
                  <a:schemeClr val="bg1"/>
                </a:solidFill>
              </a:rPr>
              <a:t> </a:t>
            </a:r>
            <a:r>
              <a:rPr lang="ar-SA" b="1" dirty="0">
                <a:solidFill>
                  <a:schemeClr val="bg1"/>
                </a:solidFill>
              </a:rPr>
              <a:t>.</a:t>
            </a:r>
            <a:r>
              <a:rPr lang="ar-EG" b="1" dirty="0">
                <a:solidFill>
                  <a:schemeClr val="bg1"/>
                </a:solidFill>
              </a:rPr>
              <a:t>لوحة تحكم المسؤول (</a:t>
            </a:r>
            <a:r>
              <a:rPr lang="en-US" b="1" dirty="0">
                <a:solidFill>
                  <a:schemeClr val="bg1"/>
                </a:solidFill>
              </a:rPr>
              <a:t>Admin Dashboard</a:t>
            </a:r>
            <a:r>
              <a:rPr lang="ar-SA" b="1" dirty="0">
                <a:solidFill>
                  <a:schemeClr val="bg1"/>
                </a:solidFill>
              </a:rPr>
              <a:t>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ar-EG" dirty="0">
                <a:solidFill>
                  <a:schemeClr val="bg1"/>
                </a:solidFill>
              </a:rPr>
              <a:t>تعد لوحة تحكم المسؤول واجهة مركزية متكاملة لإدارة جميع عناصر النظام بكفاءة،</a:t>
            </a:r>
            <a:endParaRPr lang="ar-SA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 </a:t>
            </a:r>
            <a:r>
              <a:rPr lang="ar-EG" dirty="0" err="1">
                <a:solidFill>
                  <a:schemeClr val="bg1"/>
                </a:solidFill>
              </a:rPr>
              <a:t>وتشمل:</a:t>
            </a:r>
            <a:r>
              <a:rPr lang="ar-EG" b="1" dirty="0" err="1">
                <a:solidFill>
                  <a:schemeClr val="bg1"/>
                </a:solidFill>
              </a:rPr>
              <a:t>إدارة</a:t>
            </a:r>
            <a:r>
              <a:rPr lang="ar-EG" b="1" dirty="0">
                <a:solidFill>
                  <a:schemeClr val="bg1"/>
                </a:solidFill>
              </a:rPr>
              <a:t> الأيتام</a:t>
            </a:r>
            <a:r>
              <a:rPr lang="ar-SA" b="1" dirty="0">
                <a:solidFill>
                  <a:schemeClr val="bg1"/>
                </a:solidFill>
              </a:rPr>
              <a:t> - </a:t>
            </a:r>
            <a:r>
              <a:rPr lang="ar-EG" b="1" dirty="0">
                <a:solidFill>
                  <a:schemeClr val="bg1"/>
                </a:solidFill>
              </a:rPr>
              <a:t>إدارة الكفلاء</a:t>
            </a:r>
            <a:r>
              <a:rPr lang="ar-SA" b="1" dirty="0">
                <a:solidFill>
                  <a:schemeClr val="bg1"/>
                </a:solidFill>
              </a:rPr>
              <a:t> </a:t>
            </a:r>
            <a:r>
              <a:rPr lang="ar-SA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إدارة الكفالات</a:t>
            </a:r>
            <a:r>
              <a:rPr lang="ar-SA" b="1" dirty="0">
                <a:solidFill>
                  <a:schemeClr val="bg1"/>
                </a:solidFill>
              </a:rPr>
              <a:t> </a:t>
            </a:r>
            <a:r>
              <a:rPr lang="ar-SA" dirty="0">
                <a:solidFill>
                  <a:schemeClr val="bg1"/>
                </a:solidFill>
              </a:rPr>
              <a:t>- </a:t>
            </a:r>
            <a:r>
              <a:rPr lang="ar-EG" b="1" dirty="0">
                <a:solidFill>
                  <a:schemeClr val="bg1"/>
                </a:solidFill>
              </a:rPr>
              <a:t>الإحصائيات</a:t>
            </a:r>
            <a:endParaRPr lang="ar-EG" dirty="0">
              <a:solidFill>
                <a:schemeClr val="bg1"/>
              </a:solidFill>
            </a:endParaRPr>
          </a:p>
          <a:p>
            <a:endParaRPr lang="ar-S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0EA0-4B1C-5484-94DA-A7672CDB171B}"/>
              </a:ext>
            </a:extLst>
          </p:cNvPr>
          <p:cNvSpPr txBox="1">
            <a:spLocks/>
          </p:cNvSpPr>
          <p:nvPr/>
        </p:nvSpPr>
        <p:spPr>
          <a:xfrm>
            <a:off x="2959100" y="551329"/>
            <a:ext cx="6273800" cy="1098446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AEE2194A-87F7-9A11-652C-F72CDEDEF1EC}"/>
              </a:ext>
            </a:extLst>
          </p:cNvPr>
          <p:cNvGrpSpPr/>
          <p:nvPr/>
        </p:nvGrpSpPr>
        <p:grpSpPr>
          <a:xfrm rot="10800000">
            <a:off x="5146528" y="1217818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EE67C903-968C-3AB2-5630-12840F07F1C7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F560D539-6E7D-3E38-A621-055043F094D8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21A3478-6DE6-066A-ED51-3419B513DE24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6574EB25-FCB0-D095-ECAD-042EB9F0089D}"/>
              </a:ext>
            </a:extLst>
          </p:cNvPr>
          <p:cNvSpPr txBox="1"/>
          <p:nvPr/>
        </p:nvSpPr>
        <p:spPr>
          <a:xfrm>
            <a:off x="2010335" y="280658"/>
            <a:ext cx="79203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rgbClr val="FFFFFF"/>
                </a:solidFill>
                <a:ea typeface="Harmattan"/>
              </a:rPr>
              <a:t>الواجهات وتجربة المستخدم</a:t>
            </a:r>
            <a:endParaRPr lang="ar-EG" sz="6000" dirty="0">
              <a:solidFill>
                <a:srgbClr val="FFFFFF"/>
              </a:solidFill>
              <a:ea typeface="Harmattan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BF6752C8-541D-F010-F913-5E4BD0C9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714" y="2299102"/>
            <a:ext cx="6273800" cy="43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50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8D81D-4A12-CE0B-A10C-F478D104C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EE67D-CE58-2E6D-398D-0CD8FE00C4B6}"/>
              </a:ext>
            </a:extLst>
          </p:cNvPr>
          <p:cNvSpPr txBox="1">
            <a:spLocks/>
          </p:cNvSpPr>
          <p:nvPr/>
        </p:nvSpPr>
        <p:spPr>
          <a:xfrm>
            <a:off x="2959100" y="551329"/>
            <a:ext cx="6273800" cy="1098446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6BE21510-20D5-A852-3329-BB0C7B844C79}"/>
              </a:ext>
            </a:extLst>
          </p:cNvPr>
          <p:cNvGrpSpPr/>
          <p:nvPr/>
        </p:nvGrpSpPr>
        <p:grpSpPr>
          <a:xfrm rot="10800000">
            <a:off x="5146528" y="1217818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62821E39-2050-C7C5-8732-DF2D7D177D8C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B7A79CB2-44A5-3771-491D-8E9AA75F7EE9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EC91D48-3D55-4FF6-2903-97B5B74A89F2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CCDFDC2A-B89B-7970-4AB0-B2B7F3411F4A}"/>
              </a:ext>
            </a:extLst>
          </p:cNvPr>
          <p:cNvSpPr txBox="1"/>
          <p:nvPr/>
        </p:nvSpPr>
        <p:spPr>
          <a:xfrm>
            <a:off x="2010335" y="280658"/>
            <a:ext cx="79203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rgbClr val="FFFFFF"/>
                </a:solidFill>
                <a:ea typeface="Harmattan"/>
              </a:rPr>
              <a:t>الواجهات وتجربة المستخدم</a:t>
            </a:r>
            <a:endParaRPr lang="ar-EG" sz="6000" dirty="0">
              <a:solidFill>
                <a:srgbClr val="FFFFFF"/>
              </a:solidFill>
              <a:ea typeface="Harmattan"/>
            </a:endParaRP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A3F12058-A731-EAA0-2BE3-4D5BD6BF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66992"/>
            <a:ext cx="6096000" cy="4000222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1852BB11-954B-95BC-97AC-97FD1C97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3" y="1527680"/>
            <a:ext cx="6059566" cy="414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36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92E2F-C25C-D50C-A9DE-E1D0A3EF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64249398-8C19-097A-0558-147F0EB1ADC3}"/>
              </a:ext>
            </a:extLst>
          </p:cNvPr>
          <p:cNvSpPr txBox="1"/>
          <p:nvPr/>
        </p:nvSpPr>
        <p:spPr>
          <a:xfrm>
            <a:off x="824752" y="1374826"/>
            <a:ext cx="1054249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b="1" dirty="0">
                <a:solidFill>
                  <a:schemeClr val="bg1"/>
                </a:solidFill>
              </a:rPr>
              <a:t>5.</a:t>
            </a:r>
            <a:r>
              <a:rPr lang="ar-EG" b="1" dirty="0">
                <a:solidFill>
                  <a:schemeClr val="bg1"/>
                </a:solidFill>
              </a:rPr>
              <a:t>صفحة تسجيل الكفالة (</a:t>
            </a:r>
            <a:r>
              <a:rPr lang="en-US" b="1" dirty="0">
                <a:solidFill>
                  <a:schemeClr val="bg1"/>
                </a:solidFill>
              </a:rPr>
              <a:t>Sponsorship / Donation Page</a:t>
            </a:r>
            <a:r>
              <a:rPr lang="ar-SA" b="1" dirty="0">
                <a:solidFill>
                  <a:schemeClr val="bg1"/>
                </a:solidFill>
              </a:rPr>
              <a:t>)</a:t>
            </a:r>
            <a:r>
              <a:rPr lang="en-US" b="1" dirty="0">
                <a:solidFill>
                  <a:schemeClr val="bg1"/>
                </a:solidFill>
              </a:rPr>
              <a:t> :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ar-SA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تصميم واضح وبسيط يمكّن الكفلاء من تقديم الكفالة بسهولة، مع عرض بيانات اليتيم، المبلغ المطلوب، و</a:t>
            </a:r>
            <a:r>
              <a:rPr lang="ar-SA" dirty="0">
                <a:solidFill>
                  <a:schemeClr val="bg1"/>
                </a:solidFill>
              </a:rPr>
              <a:t>تاريخ بداية ونهاية الكفالة</a:t>
            </a:r>
            <a:r>
              <a:rPr lang="ar-EG" dirty="0">
                <a:solidFill>
                  <a:schemeClr val="bg1"/>
                </a:solidFill>
              </a:rPr>
              <a:t>.</a:t>
            </a:r>
          </a:p>
          <a:p>
            <a:endParaRPr lang="ar-S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EB9CD-2CF4-BA97-293F-E956F4371704}"/>
              </a:ext>
            </a:extLst>
          </p:cNvPr>
          <p:cNvSpPr txBox="1">
            <a:spLocks/>
          </p:cNvSpPr>
          <p:nvPr/>
        </p:nvSpPr>
        <p:spPr>
          <a:xfrm>
            <a:off x="2959100" y="551329"/>
            <a:ext cx="6273800" cy="1098446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523BA177-28BC-84DF-BE26-6C2CB90F4813}"/>
              </a:ext>
            </a:extLst>
          </p:cNvPr>
          <p:cNvGrpSpPr/>
          <p:nvPr/>
        </p:nvGrpSpPr>
        <p:grpSpPr>
          <a:xfrm rot="10800000">
            <a:off x="5146528" y="1217818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EF3A3531-DE93-90A8-B696-3FD976F8DFFB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D05519C8-F2E5-E45A-DE61-842B00BC8A50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ED8E35D-A6F9-BB7A-2D4A-F657405FA777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73879B46-0882-48DB-BA0F-7AA303BE340F}"/>
              </a:ext>
            </a:extLst>
          </p:cNvPr>
          <p:cNvSpPr txBox="1"/>
          <p:nvPr/>
        </p:nvSpPr>
        <p:spPr>
          <a:xfrm>
            <a:off x="2010335" y="280658"/>
            <a:ext cx="79203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rgbClr val="FFFFFF"/>
                </a:solidFill>
                <a:ea typeface="Harmattan"/>
              </a:rPr>
              <a:t>الواجهات وتجربة المستخدم</a:t>
            </a:r>
            <a:endParaRPr lang="ar-EG" sz="6000" dirty="0">
              <a:solidFill>
                <a:srgbClr val="FFFFFF"/>
              </a:solidFill>
              <a:ea typeface="Harmattan"/>
            </a:endParaRP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1837D84F-A4F4-B0C8-4F08-B0D2DCCC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672" y="2061890"/>
            <a:ext cx="7835636" cy="42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4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B19EF-2B96-6C40-90B5-78738C39E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A1D5B5D2-74C0-97C1-4129-BD22515D4A03}"/>
              </a:ext>
            </a:extLst>
          </p:cNvPr>
          <p:cNvSpPr txBox="1"/>
          <p:nvPr/>
        </p:nvSpPr>
        <p:spPr>
          <a:xfrm>
            <a:off x="824752" y="1374826"/>
            <a:ext cx="1054249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b="1" dirty="0">
                <a:solidFill>
                  <a:schemeClr val="bg1"/>
                </a:solidFill>
              </a:rPr>
              <a:t>6.</a:t>
            </a:r>
            <a:r>
              <a:rPr lang="ar-EG" b="1" dirty="0">
                <a:solidFill>
                  <a:schemeClr val="bg1"/>
                </a:solidFill>
              </a:rPr>
              <a:t>الإحصائيات (</a:t>
            </a:r>
            <a:r>
              <a:rPr lang="en-US" b="1" dirty="0">
                <a:solidFill>
                  <a:schemeClr val="bg1"/>
                </a:solidFill>
              </a:rPr>
              <a:t>Statistics</a:t>
            </a:r>
            <a:r>
              <a:rPr lang="ar-SA" b="1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ar-EG" dirty="0">
                <a:solidFill>
                  <a:schemeClr val="bg1"/>
                </a:solidFill>
              </a:rPr>
              <a:t>واجهة تعرض الرسوم البيانية والأرقام الهامة مثل عدد الأيتام</a:t>
            </a:r>
            <a:r>
              <a:rPr lang="ar-SA" dirty="0">
                <a:solidFill>
                  <a:schemeClr val="bg1"/>
                </a:solidFill>
              </a:rPr>
              <a:t> الاجمالي</a:t>
            </a:r>
            <a:r>
              <a:rPr lang="ar-EG" dirty="0">
                <a:solidFill>
                  <a:schemeClr val="bg1"/>
                </a:solidFill>
              </a:rPr>
              <a:t>، </a:t>
            </a:r>
            <a:r>
              <a:rPr lang="ar-SA" dirty="0">
                <a:solidFill>
                  <a:schemeClr val="bg1"/>
                </a:solidFill>
              </a:rPr>
              <a:t>عدد الايتام المكفولين </a:t>
            </a:r>
            <a:r>
              <a:rPr lang="ar-EG" dirty="0">
                <a:solidFill>
                  <a:schemeClr val="bg1"/>
                </a:solidFill>
              </a:rPr>
              <a:t>، و</a:t>
            </a:r>
            <a:r>
              <a:rPr lang="ar-SA" dirty="0">
                <a:solidFill>
                  <a:schemeClr val="bg1"/>
                </a:solidFill>
              </a:rPr>
              <a:t>عدد الايتام غير المكفولين</a:t>
            </a:r>
            <a:r>
              <a:rPr lang="ar-EG" dirty="0">
                <a:solidFill>
                  <a:schemeClr val="bg1"/>
                </a:solidFill>
              </a:rPr>
              <a:t>، لتوفير رؤية شاملة عن أداء النظام.</a:t>
            </a:r>
          </a:p>
          <a:p>
            <a:endParaRPr lang="ar-S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488CB-D450-78C6-8D5A-6C66B192B85F}"/>
              </a:ext>
            </a:extLst>
          </p:cNvPr>
          <p:cNvSpPr txBox="1">
            <a:spLocks/>
          </p:cNvSpPr>
          <p:nvPr/>
        </p:nvSpPr>
        <p:spPr>
          <a:xfrm>
            <a:off x="2959100" y="551329"/>
            <a:ext cx="6273800" cy="1098446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49AE6E05-A4E2-FF58-DDA4-4B95C9FD5564}"/>
              </a:ext>
            </a:extLst>
          </p:cNvPr>
          <p:cNvGrpSpPr/>
          <p:nvPr/>
        </p:nvGrpSpPr>
        <p:grpSpPr>
          <a:xfrm rot="10800000">
            <a:off x="5146528" y="1217818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74EE3FE7-FFBC-8BC0-757C-7FE1D54210A7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87136334-5B2B-6B3A-F65C-B1EEF60CE862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CC595BD-B7FE-5E43-66ED-DAECD2B547A4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BB463631-87BC-874D-CBC9-4DCCAB4F94CC}"/>
              </a:ext>
            </a:extLst>
          </p:cNvPr>
          <p:cNvSpPr txBox="1"/>
          <p:nvPr/>
        </p:nvSpPr>
        <p:spPr>
          <a:xfrm>
            <a:off x="2010335" y="280658"/>
            <a:ext cx="79203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rgbClr val="FFFFFF"/>
                </a:solidFill>
                <a:ea typeface="Harmattan"/>
              </a:rPr>
              <a:t>الواجهات وتجربة المستخدم</a:t>
            </a:r>
            <a:endParaRPr lang="ar-EG" sz="6000" dirty="0">
              <a:solidFill>
                <a:srgbClr val="FFFFFF"/>
              </a:solidFill>
              <a:ea typeface="Harmattan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4ED6FB11-E769-BCFF-F39A-77AA254F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82" y="2041314"/>
            <a:ext cx="6404529" cy="460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2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0F4A4-0EDB-CC86-EE0A-CD913314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6E27FCEE-60E4-BB44-4558-834FF04A945A}"/>
              </a:ext>
            </a:extLst>
          </p:cNvPr>
          <p:cNvSpPr txBox="1"/>
          <p:nvPr/>
        </p:nvSpPr>
        <p:spPr>
          <a:xfrm>
            <a:off x="699247" y="1217817"/>
            <a:ext cx="10542494" cy="184665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sz="2400" b="1" dirty="0">
                <a:solidFill>
                  <a:schemeClr val="bg1"/>
                </a:solidFill>
              </a:rPr>
              <a:t>المستخدمين غير النشطين</a:t>
            </a:r>
            <a:endParaRPr lang="ar-SA" sz="2400" b="1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النظام يميز بين المستخدمين النشطين وغير النشطين عبر الحالة (مفعل / غير مفعل).</a:t>
            </a:r>
            <a:endParaRPr lang="ar-SA" dirty="0">
              <a:solidFill>
                <a:schemeClr val="bg1"/>
              </a:solidFill>
            </a:endParaRPr>
          </a:p>
          <a:p>
            <a:r>
              <a:rPr lang="ar-SA" b="1" dirty="0">
                <a:solidFill>
                  <a:schemeClr val="bg1"/>
                </a:solidFill>
              </a:rPr>
              <a:t>ا</a:t>
            </a:r>
            <a:r>
              <a:rPr lang="ar-EG" b="1" dirty="0">
                <a:solidFill>
                  <a:schemeClr val="bg1"/>
                </a:solidFill>
              </a:rPr>
              <a:t>لكفلاء غير النشطين: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لا يمكنهم تسجيل الدخول أو إجراء أي كفالات.</a:t>
            </a:r>
          </a:p>
          <a:p>
            <a:r>
              <a:rPr lang="ar-EG" dirty="0">
                <a:solidFill>
                  <a:schemeClr val="bg1"/>
                </a:solidFill>
              </a:rPr>
              <a:t>يظهرون في لوحة تحكم المدير مع حالة “غير مفعل” ليتم مراجعتهم.</a:t>
            </a:r>
          </a:p>
          <a:p>
            <a:endParaRPr lang="ar-SA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9CFAD-67A6-04F3-B539-384725A1ED34}"/>
              </a:ext>
            </a:extLst>
          </p:cNvPr>
          <p:cNvSpPr txBox="1">
            <a:spLocks/>
          </p:cNvSpPr>
          <p:nvPr/>
        </p:nvSpPr>
        <p:spPr>
          <a:xfrm>
            <a:off x="2959100" y="551329"/>
            <a:ext cx="6273800" cy="1098446"/>
          </a:xfrm>
          <a:prstGeom prst="rect">
            <a:avLst/>
          </a:prstGeom>
        </p:spPr>
        <p:txBody>
          <a:bodyPr/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D1B15153-391B-B26E-85F9-995397A184ED}"/>
              </a:ext>
            </a:extLst>
          </p:cNvPr>
          <p:cNvGrpSpPr/>
          <p:nvPr/>
        </p:nvGrpSpPr>
        <p:grpSpPr>
          <a:xfrm rot="10800000">
            <a:off x="5146528" y="1217818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id="{12B4524B-222E-9D40-E319-CFE11321DB4A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id="{7669DC18-6257-06A1-2278-5321131C96BE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37F1E2-F970-0DA0-0C69-6353C7D44175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BB176CD0-09BB-70C8-663B-4A1B842E729F}"/>
              </a:ext>
            </a:extLst>
          </p:cNvPr>
          <p:cNvSpPr txBox="1"/>
          <p:nvPr/>
        </p:nvSpPr>
        <p:spPr>
          <a:xfrm>
            <a:off x="2010335" y="280658"/>
            <a:ext cx="7920318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dirty="0">
                <a:solidFill>
                  <a:srgbClr val="FFFFFF"/>
                </a:solidFill>
                <a:ea typeface="Harmattan"/>
              </a:rPr>
              <a:t>الواجهات وتجربة المستخدم</a:t>
            </a:r>
            <a:endParaRPr lang="ar-EG" sz="6000" dirty="0">
              <a:solidFill>
                <a:srgbClr val="FFFFFF"/>
              </a:solidFill>
              <a:ea typeface="Harmattan"/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CC1E61CC-3032-5484-8B3D-BE1412E8A049}"/>
              </a:ext>
            </a:extLst>
          </p:cNvPr>
          <p:cNvSpPr txBox="1"/>
          <p:nvPr/>
        </p:nvSpPr>
        <p:spPr>
          <a:xfrm>
            <a:off x="588552" y="1864147"/>
            <a:ext cx="541643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b="1" dirty="0">
                <a:solidFill>
                  <a:schemeClr val="bg1"/>
                </a:solidFill>
              </a:rPr>
              <a:t>الايتام</a:t>
            </a:r>
            <a:r>
              <a:rPr lang="ar-EG" b="1" dirty="0">
                <a:solidFill>
                  <a:schemeClr val="bg1"/>
                </a:solidFill>
              </a:rPr>
              <a:t> غير النشطين:</a:t>
            </a:r>
            <a:endParaRPr lang="ar-EG" dirty="0">
              <a:solidFill>
                <a:schemeClr val="bg1"/>
              </a:solidFill>
            </a:endParaRPr>
          </a:p>
          <a:p>
            <a:r>
              <a:rPr lang="ar-EG" dirty="0">
                <a:solidFill>
                  <a:schemeClr val="bg1"/>
                </a:solidFill>
              </a:rPr>
              <a:t>لا يمكنهم تسجيل الدخول.</a:t>
            </a:r>
          </a:p>
          <a:p>
            <a:r>
              <a:rPr lang="ar-EG" dirty="0">
                <a:solidFill>
                  <a:schemeClr val="bg1"/>
                </a:solidFill>
              </a:rPr>
              <a:t>يظهرون في لوحة تحكم المدير مع حالة “غير مفعل” ليتم مراجعتهم</a:t>
            </a:r>
            <a:endParaRPr lang="ar-SA" dirty="0">
              <a:solidFill>
                <a:schemeClr val="bg1"/>
              </a:solidFill>
            </a:endParaRPr>
          </a:p>
          <a:p>
            <a:endParaRPr lang="ar-EG" dirty="0"/>
          </a:p>
        </p:txBody>
      </p:sp>
      <p:pic>
        <p:nvPicPr>
          <p:cNvPr id="12" name="صورة 11">
            <a:extLst>
              <a:ext uri="{FF2B5EF4-FFF2-40B4-BE49-F238E27FC236}">
                <a16:creationId xmlns:a16="http://schemas.microsoft.com/office/drawing/2014/main" id="{F581347B-88AC-E442-C054-EFEB8E27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494" y="3064476"/>
            <a:ext cx="6096000" cy="3055962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7C1F6EC1-7F89-FD00-B603-68B2C5DE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" y="3064476"/>
            <a:ext cx="5913980" cy="30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38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67DB0-6F6C-1C2D-0389-F766EC6E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61F236A3-7038-A590-9748-E624C292D809}"/>
              </a:ext>
            </a:extLst>
          </p:cNvPr>
          <p:cNvSpPr/>
          <p:nvPr/>
        </p:nvSpPr>
        <p:spPr>
          <a:xfrm>
            <a:off x="-164058" y="3429000"/>
            <a:ext cx="6806906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dirty="0"/>
              <a:t>خلال مراحل تطوير مشروع </a:t>
            </a:r>
            <a:r>
              <a:rPr lang="en-US" dirty="0"/>
              <a:t>Orphan Sponsor، </a:t>
            </a:r>
            <a:r>
              <a:rPr lang="ar-EG" dirty="0"/>
              <a:t>واجه الفريق عددًا من التحديات التقنية والتنظيمية، وتم التعامل معها بحلول عملية وفعّالة:</a:t>
            </a:r>
            <a:endParaRPr lang="ar-SA" dirty="0"/>
          </a:p>
          <a:p>
            <a:r>
              <a:rPr lang="ar-EG" sz="2000" dirty="0"/>
              <a:t>1. تنظيم العلاقات بين الجداول (</a:t>
            </a:r>
            <a:r>
              <a:rPr lang="en-US" sz="2000" dirty="0"/>
              <a:t>Database Relations)</a:t>
            </a:r>
          </a:p>
          <a:p>
            <a:r>
              <a:rPr lang="ar-EG" sz="2000" b="1" dirty="0"/>
              <a:t>التحدي</a:t>
            </a:r>
            <a:r>
              <a:rPr lang="ar-EG" b="1" dirty="0"/>
              <a:t>:</a:t>
            </a:r>
            <a:r>
              <a:rPr lang="ar-SA" b="1" dirty="0"/>
              <a:t> </a:t>
            </a:r>
            <a:r>
              <a:rPr lang="ar-EG" dirty="0"/>
              <a:t>تعدد الجداول وتشعب العلاقات بين الأيتام، الكفلاء، والكفالات جعل من الصعب الحفاظ على تكامل البيانات.</a:t>
            </a:r>
          </a:p>
          <a:p>
            <a:r>
              <a:rPr lang="ar-EG" sz="2000" b="1" dirty="0"/>
              <a:t>الحل</a:t>
            </a:r>
            <a:r>
              <a:rPr lang="ar-EG" b="1" dirty="0"/>
              <a:t>:</a:t>
            </a:r>
            <a:r>
              <a:rPr lang="ar-SA" b="1" dirty="0"/>
              <a:t> </a:t>
            </a:r>
            <a:r>
              <a:rPr lang="ar-EG" dirty="0"/>
              <a:t>تم استخدام </a:t>
            </a:r>
            <a:r>
              <a:rPr lang="en-US" dirty="0"/>
              <a:t>Laravel Eloquent ORM </a:t>
            </a:r>
            <a:r>
              <a:rPr lang="ar-EG" dirty="0"/>
              <a:t>مع </a:t>
            </a:r>
            <a:r>
              <a:rPr lang="en-US" dirty="0"/>
              <a:t>migrations </a:t>
            </a:r>
            <a:r>
              <a:rPr lang="ar-EG" dirty="0"/>
              <a:t>لتصميم قاعدة بيانات مترابطة بوضوح، وتطبيق علاقات (</a:t>
            </a:r>
            <a:r>
              <a:rPr lang="en-US" dirty="0"/>
              <a:t>One-to-Many) </a:t>
            </a:r>
            <a:r>
              <a:rPr lang="ar-EG" dirty="0"/>
              <a:t>و(</a:t>
            </a:r>
            <a:r>
              <a:rPr lang="en-US" dirty="0"/>
              <a:t>Many-to-Many) </a:t>
            </a:r>
            <a:r>
              <a:rPr lang="ar-EG" dirty="0"/>
              <a:t>بطريقة صحيحة لضمان سهولة التعامل مع البيانات واسترجاعها.</a:t>
            </a:r>
          </a:p>
          <a:p>
            <a:r>
              <a:rPr lang="ar-EG" sz="2000" b="1" dirty="0"/>
              <a:t>2. إدارة صلاحيات المستخدمين (</a:t>
            </a:r>
            <a:r>
              <a:rPr lang="en-US" sz="2000" b="1" dirty="0"/>
              <a:t>User Roles &amp; Authentication)</a:t>
            </a:r>
          </a:p>
          <a:p>
            <a:r>
              <a:rPr lang="ar-EG" sz="2000" b="1" dirty="0"/>
              <a:t>التحدي</a:t>
            </a:r>
            <a:r>
              <a:rPr lang="ar-EG" b="1" dirty="0"/>
              <a:t>:</a:t>
            </a:r>
            <a:r>
              <a:rPr lang="ar-SA" b="1" dirty="0"/>
              <a:t>  </a:t>
            </a:r>
            <a:r>
              <a:rPr lang="ar-EG" dirty="0"/>
              <a:t>الحاجة إلى نظام دخول وصلاحيات يفرّق بين الكفلاء والإداريين مع حماية البيانات.</a:t>
            </a:r>
          </a:p>
          <a:p>
            <a:r>
              <a:rPr lang="ar-EG" sz="2000" b="1" dirty="0"/>
              <a:t>الحل</a:t>
            </a:r>
            <a:r>
              <a:rPr lang="ar-EG" b="1" dirty="0"/>
              <a:t>:</a:t>
            </a:r>
            <a:r>
              <a:rPr lang="ar-SA" b="1" dirty="0"/>
              <a:t> </a:t>
            </a:r>
            <a:r>
              <a:rPr lang="ar-EG" dirty="0"/>
              <a:t>تم استخدام نظام الحماية المدمج في </a:t>
            </a:r>
            <a:r>
              <a:rPr lang="en-US" dirty="0"/>
              <a:t>Laravel (Guards &amp; Middleware) </a:t>
            </a:r>
            <a:r>
              <a:rPr lang="ar-EG" dirty="0"/>
              <a:t>لتحديد صلاحيات المستخدمين،</a:t>
            </a:r>
            <a:br>
              <a:rPr lang="ar-EG" dirty="0"/>
            </a:br>
            <a:r>
              <a:rPr lang="ar-EG" dirty="0"/>
              <a:t>وتم إنشاء </a:t>
            </a:r>
            <a:r>
              <a:rPr lang="en-US" dirty="0"/>
              <a:t>guard </a:t>
            </a:r>
            <a:r>
              <a:rPr lang="ar-EG" dirty="0"/>
              <a:t>خاص بالإداريين (</a:t>
            </a:r>
            <a:r>
              <a:rPr lang="en-US" dirty="0"/>
              <a:t>Admin Guard) </a:t>
            </a:r>
            <a:r>
              <a:rPr lang="ar-EG" dirty="0"/>
              <a:t>لتمييزهم عن المستخدمين العاديين، وضمان الأمان والتحكم الكامل بالوصول.</a:t>
            </a:r>
          </a:p>
          <a:p>
            <a:pPr defTabSz="414730"/>
            <a:endParaRPr lang="ar-SA" sz="3600" dirty="0">
              <a:solidFill>
                <a:schemeClr val="tx1">
                  <a:lumMod val="85000"/>
                  <a:lumOff val="15000"/>
                </a:schemeClr>
              </a:solidFill>
              <a:latin typeface="Harmattan"/>
              <a:ea typeface="Harmattan"/>
              <a:cs typeface="Harmatt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74C12-0A95-8170-F7B6-AC7A344A8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ar-SA" dirty="0">
                <a:solidFill>
                  <a:srgbClr val="FFFFFF"/>
                </a:solidFill>
              </a:rPr>
              <a:t>التحديات والحلول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354BF1-30F1-2C32-E257-E9F02F4DF208}"/>
              </a:ext>
            </a:extLst>
          </p:cNvPr>
          <p:cNvGrpSpPr/>
          <p:nvPr/>
        </p:nvGrpSpPr>
        <p:grpSpPr>
          <a:xfrm rot="10800000">
            <a:off x="5146529" y="1453919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DFFA7D8-EA87-40EF-2168-F19206CFC771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BF80C2C-1826-FCD0-01B6-CF387FDF72D4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9A9E503-495F-22AE-A8D9-6B591B0DE27D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8DEFD93-0F25-6F9E-4C96-4B571CD2C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10" y="1877324"/>
            <a:ext cx="7085559" cy="40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44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4EC4-E876-A75E-0072-1F65B570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6D819198-CB55-205E-A1E4-E570F7052DB2}"/>
              </a:ext>
            </a:extLst>
          </p:cNvPr>
          <p:cNvSpPr/>
          <p:nvPr/>
        </p:nvSpPr>
        <p:spPr>
          <a:xfrm>
            <a:off x="0" y="3660463"/>
            <a:ext cx="6629400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SA" b="1" dirty="0"/>
              <a:t>3</a:t>
            </a:r>
            <a:r>
              <a:rPr lang="ar-EG" sz="3600" b="1" dirty="0"/>
              <a:t>. </a:t>
            </a:r>
            <a:r>
              <a:rPr lang="ar-EG" b="1" dirty="0"/>
              <a:t>تصميم واجهات سهلة الاستخدام (</a:t>
            </a:r>
            <a:r>
              <a:rPr lang="en-US" b="1" dirty="0"/>
              <a:t>UI / UX)</a:t>
            </a:r>
          </a:p>
          <a:p>
            <a:r>
              <a:rPr lang="ar-EG" b="1" dirty="0"/>
              <a:t>التحدي:</a:t>
            </a:r>
            <a:r>
              <a:rPr lang="ar-SA" b="1" dirty="0"/>
              <a:t> </a:t>
            </a:r>
            <a:r>
              <a:rPr lang="ar-EG" dirty="0"/>
              <a:t>توفير واجهات بسيطة وواضحة للمستخدمين غير التقنيين مع الحفاظ على المظهر الجمالي للنظام.</a:t>
            </a:r>
          </a:p>
          <a:p>
            <a:r>
              <a:rPr lang="ar-EG" b="1" dirty="0"/>
              <a:t>الحل:</a:t>
            </a:r>
            <a:r>
              <a:rPr lang="ar-SA" b="1" dirty="0"/>
              <a:t> </a:t>
            </a:r>
            <a:r>
              <a:rPr lang="ar-EG" dirty="0"/>
              <a:t>تم الاعتماد على </a:t>
            </a:r>
            <a:r>
              <a:rPr lang="en-US" dirty="0"/>
              <a:t>Bootstrap </a:t>
            </a:r>
            <a:r>
              <a:rPr lang="ar-EG" dirty="0"/>
              <a:t>مع مكونات </a:t>
            </a:r>
            <a:r>
              <a:rPr lang="en-US" dirty="0"/>
              <a:t>Blade Components </a:t>
            </a:r>
            <a:r>
              <a:rPr lang="ar-EG" dirty="0"/>
              <a:t>لتصميم واجهات متجاوبة ومنظمة،</a:t>
            </a:r>
            <a:r>
              <a:rPr lang="ar-SA" dirty="0"/>
              <a:t> </a:t>
            </a:r>
            <a:r>
              <a:rPr lang="ar-EG" dirty="0"/>
              <a:t>مع تحسين تجربة المستخدم من خلال </a:t>
            </a:r>
            <a:r>
              <a:rPr lang="ar-EG" dirty="0" err="1"/>
              <a:t>التبويبات</a:t>
            </a:r>
            <a:r>
              <a:rPr lang="ar-EG" dirty="0"/>
              <a:t>، الأزرار التفاعلية، والرسائل التوضيحية.</a:t>
            </a:r>
            <a:endParaRPr lang="ar-SA" dirty="0"/>
          </a:p>
          <a:p>
            <a:r>
              <a:rPr lang="ar-SA" b="1" dirty="0"/>
              <a:t>4</a:t>
            </a:r>
            <a:r>
              <a:rPr lang="ar-EG" b="1" dirty="0"/>
              <a:t>. رفع الملفات والصور</a:t>
            </a:r>
            <a:endParaRPr lang="ar-SA" b="1" dirty="0"/>
          </a:p>
          <a:p>
            <a:r>
              <a:rPr lang="ar-EG" b="1" dirty="0"/>
              <a:t>التحدي:</a:t>
            </a:r>
            <a:r>
              <a:rPr lang="ar-SA" b="1" dirty="0"/>
              <a:t> </a:t>
            </a:r>
            <a:r>
              <a:rPr lang="ar-EG" dirty="0"/>
              <a:t>التعامل مع رفع ملفات رسمية (مثل شهادات الميلاد والوفاة) وصور الأيتام مع الحفاظ على الأمان والتنظيم.</a:t>
            </a:r>
          </a:p>
          <a:p>
            <a:r>
              <a:rPr lang="ar-EG" b="1" dirty="0"/>
              <a:t>الحل:</a:t>
            </a:r>
            <a:r>
              <a:rPr lang="ar-SA" b="1" dirty="0"/>
              <a:t> </a:t>
            </a:r>
            <a:r>
              <a:rPr lang="ar-EG" dirty="0"/>
              <a:t>تم استخدام نظام التخزين المدمج في </a:t>
            </a:r>
            <a:r>
              <a:rPr lang="en-US" dirty="0"/>
              <a:t>Laravel Storage </a:t>
            </a:r>
            <a:r>
              <a:rPr lang="ar-EG" dirty="0"/>
              <a:t>لتنظيم الملفات داخل مجلدات مخصصة،</a:t>
            </a:r>
            <a:r>
              <a:rPr lang="ar-SA" dirty="0"/>
              <a:t> </a:t>
            </a:r>
            <a:r>
              <a:rPr lang="ar-EG" dirty="0"/>
              <a:t>مع التحقق من نوع وحجم الملف قبل رفعه، وضمان الوصول الآمن إليه فقط من خلال النظام.</a:t>
            </a:r>
          </a:p>
          <a:p>
            <a:r>
              <a:rPr lang="ar-EG" b="1" dirty="0"/>
              <a:t>5. اختبار النظام وضمان الجودة (</a:t>
            </a:r>
            <a:r>
              <a:rPr lang="en-US" b="1" dirty="0"/>
              <a:t>Testing &amp; Validation)</a:t>
            </a:r>
          </a:p>
          <a:p>
            <a:r>
              <a:rPr lang="ar-EG" b="1" dirty="0"/>
              <a:t>التحدي:</a:t>
            </a:r>
            <a:r>
              <a:rPr lang="ar-SA" b="1" dirty="0"/>
              <a:t> </a:t>
            </a:r>
            <a:r>
              <a:rPr lang="ar-EG" dirty="0"/>
              <a:t>ظهور بعض الأخطاء أثناء تنفيذ العمليات مثل إضافة الكفالة أو تسجيل مستخدم جديد.</a:t>
            </a:r>
            <a:r>
              <a:rPr lang="ar-SA" dirty="0"/>
              <a:t> </a:t>
            </a:r>
          </a:p>
          <a:p>
            <a:r>
              <a:rPr lang="ar-EG" b="1" dirty="0"/>
              <a:t>الحل:</a:t>
            </a:r>
            <a:r>
              <a:rPr lang="ar-SA" b="1" dirty="0"/>
              <a:t> </a:t>
            </a:r>
            <a:r>
              <a:rPr lang="ar-EG" dirty="0"/>
              <a:t>تم استخدام </a:t>
            </a:r>
            <a:r>
              <a:rPr lang="en-US" dirty="0"/>
              <a:t>Laravel Validation </a:t>
            </a:r>
            <a:r>
              <a:rPr lang="ar-EG" dirty="0"/>
              <a:t>للتحقق من المدخلات قبل حفظها</a:t>
            </a:r>
            <a:endParaRPr lang="ar-SA" dirty="0"/>
          </a:p>
          <a:p>
            <a:r>
              <a:rPr lang="ar-EG" dirty="0"/>
              <a:t> في قاعدة البيانات،</a:t>
            </a:r>
            <a:r>
              <a:rPr lang="ar-SA" dirty="0"/>
              <a:t> </a:t>
            </a:r>
            <a:r>
              <a:rPr lang="ar-EG" dirty="0"/>
              <a:t>مع إجراء اختبارات يدوية لكل واجهة ووظيفة للتأكد </a:t>
            </a:r>
            <a:endParaRPr lang="ar-SA" dirty="0"/>
          </a:p>
          <a:p>
            <a:r>
              <a:rPr lang="ar-EG" dirty="0"/>
              <a:t>من الأداء السليم واستقرار النظام.</a:t>
            </a:r>
          </a:p>
          <a:p>
            <a:endParaRPr lang="ar-EG" dirty="0"/>
          </a:p>
          <a:p>
            <a:pPr defTabSz="414730"/>
            <a:endParaRPr lang="ar-SA" sz="3600" dirty="0">
              <a:solidFill>
                <a:schemeClr val="tx1">
                  <a:lumMod val="85000"/>
                  <a:lumOff val="15000"/>
                </a:schemeClr>
              </a:solidFill>
              <a:latin typeface="Harmattan"/>
              <a:ea typeface="Harmattan"/>
              <a:cs typeface="Harmatt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D107-4F4B-330E-F9E3-7591B4D812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ar-SA" dirty="0">
                <a:solidFill>
                  <a:srgbClr val="FFFFFF"/>
                </a:solidFill>
              </a:rPr>
              <a:t>التحديات والحلول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2CD1CC-37A7-26E5-206C-404CA67F4409}"/>
              </a:ext>
            </a:extLst>
          </p:cNvPr>
          <p:cNvGrpSpPr/>
          <p:nvPr/>
        </p:nvGrpSpPr>
        <p:grpSpPr>
          <a:xfrm rot="10800000">
            <a:off x="5146529" y="1453919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5BCB7E3-44DF-B019-587F-065E153A79A5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C66A53D-785A-012D-E7BC-611B4DE19724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6E8E1CB-09AF-E81F-565C-E0E5D8B59BF9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F1E0614-A1F0-CB97-0207-65E3C484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10" y="1877324"/>
            <a:ext cx="7085559" cy="40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73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8CEB5-C978-30E7-5D9B-001B28A29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7BFD3F4E-AA46-5C27-1887-5FF80AAB7D75}"/>
              </a:ext>
            </a:extLst>
          </p:cNvPr>
          <p:cNvSpPr/>
          <p:nvPr/>
        </p:nvSpPr>
        <p:spPr>
          <a:xfrm>
            <a:off x="5593977" y="3145947"/>
            <a:ext cx="5796992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sz="2400" dirty="0"/>
              <a:t>خلال تنفيذ مشروع </a:t>
            </a:r>
            <a:r>
              <a:rPr lang="en-US" sz="2400" dirty="0"/>
              <a:t>Orphan Sponsor، </a:t>
            </a:r>
            <a:r>
              <a:rPr lang="ar-EG" sz="2400" dirty="0"/>
              <a:t>اكتسب الفريق مجموعة من الخبرات العملية والتقنية التي ساهمت في تطوير مهاراته وتحسين جودة العمل، من أبرزها:</a:t>
            </a:r>
          </a:p>
          <a:p>
            <a:r>
              <a:rPr lang="ar-EG" sz="2400" b="1" dirty="0"/>
              <a:t> 1. أهمية التخطيط المسبق</a:t>
            </a:r>
          </a:p>
          <a:p>
            <a:r>
              <a:rPr lang="ar-EG" sz="2400" b="1" dirty="0"/>
              <a:t>2. الاستفادة من أدوات </a:t>
            </a:r>
            <a:r>
              <a:rPr lang="en-US" sz="2400" b="1" dirty="0"/>
              <a:t>Laravel</a:t>
            </a:r>
          </a:p>
          <a:p>
            <a:r>
              <a:rPr lang="ar-EG" sz="2400" b="1" dirty="0"/>
              <a:t>3. تبسيط تجربة المستخدم</a:t>
            </a:r>
          </a:p>
          <a:p>
            <a:r>
              <a:rPr lang="ar-EG" sz="2400" b="1" dirty="0"/>
              <a:t>4. العمل الجماعي والتوثيق</a:t>
            </a:r>
          </a:p>
          <a:p>
            <a:r>
              <a:rPr lang="ar-EG" sz="2400" b="1" dirty="0"/>
              <a:t>5. التعامل مع الأخطاء وتطوير مهارات الحل</a:t>
            </a:r>
          </a:p>
          <a:p>
            <a:pPr defTabSz="414730"/>
            <a:endParaRPr lang="ar-SA" sz="3600" dirty="0">
              <a:solidFill>
                <a:schemeClr val="tx1">
                  <a:lumMod val="85000"/>
                  <a:lumOff val="15000"/>
                </a:schemeClr>
              </a:solidFill>
              <a:latin typeface="Harmattan"/>
              <a:ea typeface="Harmattan"/>
              <a:cs typeface="Harmatt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47C12-86D4-1C37-1018-F80A6F1881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ar-SA" dirty="0">
                <a:solidFill>
                  <a:srgbClr val="FFFFFF"/>
                </a:solidFill>
              </a:rPr>
              <a:t>الدروس المستفادة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C56BD-F091-B6C6-5580-E843DCE1C283}"/>
              </a:ext>
            </a:extLst>
          </p:cNvPr>
          <p:cNvGrpSpPr/>
          <p:nvPr/>
        </p:nvGrpSpPr>
        <p:grpSpPr>
          <a:xfrm rot="10800000">
            <a:off x="5146529" y="1453919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982C88-F7BA-D4D4-61B4-43FB1F16D175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98315B2-B345-1D60-0F74-D9BE478E8533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42FF7A-A467-798A-AE73-919130F6AA99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3C59D64-2FAC-4176-A79F-0B74D376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31" y="2149772"/>
            <a:ext cx="4735401" cy="344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86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0824D-4090-7821-2B99-170E47CAB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2D938B76-0F82-CE7C-FEFB-6388EFC65995}"/>
              </a:ext>
            </a:extLst>
          </p:cNvPr>
          <p:cNvSpPr/>
          <p:nvPr/>
        </p:nvSpPr>
        <p:spPr>
          <a:xfrm>
            <a:off x="-1483" y="3113141"/>
            <a:ext cx="6730463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sz="2000" dirty="0"/>
              <a:t>يُعد مشروع </a:t>
            </a:r>
            <a:r>
              <a:rPr lang="en-AE" sz="2000" dirty="0"/>
              <a:t>Raya</a:t>
            </a:r>
            <a:r>
              <a:rPr lang="ar-EG" sz="2000" dirty="0"/>
              <a:t>نظامًا رقميًا متكاملًا يهدف إلى تسهيل عملية كفالة الأيتام وتنظيم العلاقة بين الكفلاء والمؤسسات عبر منصة إلكترونية آمنة وسهلة الاستخدام.</a:t>
            </a:r>
            <a:br>
              <a:rPr lang="ar-EG" sz="2000" dirty="0"/>
            </a:br>
            <a:r>
              <a:rPr lang="ar-EG" sz="2000" dirty="0"/>
              <a:t>من خلال هذا المشروع، تم تحويل الإجراءات التقليدية إلى نظام إلكتروني ذكي يُبسّط عمليات التسجيل، الكفالة، والمتابعة الإدارية.</a:t>
            </a:r>
            <a:endParaRPr lang="ar-SA" sz="2000" dirty="0"/>
          </a:p>
          <a:p>
            <a:r>
              <a:rPr lang="ar-EG" sz="2000" b="1" dirty="0"/>
              <a:t>أهم النتائج</a:t>
            </a:r>
          </a:p>
          <a:p>
            <a:r>
              <a:rPr lang="ar-EG" sz="2000" dirty="0"/>
              <a:t>بناء نظام متكامل لإدارة بيانات الأيتام والكفلاء بسهولة وشفافية.</a:t>
            </a:r>
          </a:p>
          <a:p>
            <a:r>
              <a:rPr lang="ar-EG" sz="2000" dirty="0"/>
              <a:t>تحسين كفاءة العمل الإداري من خلال لوحة تحكم ذكية لإدارة الكفالات والمستخدمين.</a:t>
            </a:r>
          </a:p>
          <a:p>
            <a:r>
              <a:rPr lang="ar-EG" sz="2000" dirty="0"/>
              <a:t>ضمان حماية البيانات باستخدام آليات التحقق والصلاحيات في </a:t>
            </a:r>
            <a:r>
              <a:rPr lang="en-US" sz="2000" dirty="0"/>
              <a:t>Laravel.</a:t>
            </a:r>
          </a:p>
          <a:p>
            <a:r>
              <a:rPr lang="ar-EG" sz="2000" dirty="0"/>
              <a:t>توفير تجربة استخدام مريحة من خلال واجهات تفاعلية وتصميم متجاوب يناسب جميع الأجهزة.</a:t>
            </a:r>
          </a:p>
          <a:p>
            <a:pPr marL="571500" indent="-571500" defTabSz="414730">
              <a:buFont typeface="Courier New" panose="02070309020205020404" pitchFamily="49" charset="0"/>
              <a:buChar char="o"/>
            </a:pPr>
            <a:endParaRPr lang="ar-SA" sz="3600" dirty="0">
              <a:solidFill>
                <a:schemeClr val="tx1">
                  <a:lumMod val="85000"/>
                  <a:lumOff val="15000"/>
                </a:schemeClr>
              </a:solidFill>
              <a:latin typeface="Harmattan"/>
              <a:ea typeface="Harmattan"/>
              <a:cs typeface="Harmatt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8374D-F09B-3A02-7A05-CF002FE5B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9100" y="310921"/>
            <a:ext cx="6273800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الخاتمة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3083AA-33A5-EAB1-610F-F172FE4BA6C8}"/>
              </a:ext>
            </a:extLst>
          </p:cNvPr>
          <p:cNvGrpSpPr/>
          <p:nvPr/>
        </p:nvGrpSpPr>
        <p:grpSpPr>
          <a:xfrm rot="10800000">
            <a:off x="5146528" y="950021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14CBBBA-2BAA-9119-8422-46412AD754DD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6562983-87B6-D881-0E65-4E3C90293D65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FF92B68-6A5E-31CA-E84C-FCD53132CD33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E08A1E-7632-B66E-F574-C67C9C005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980" y="1840364"/>
            <a:ext cx="5454019" cy="40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6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C47C2-E3E0-04DF-113B-3C591F9F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6A74510E-2AB1-A449-03BE-611E1D29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09" r="8757"/>
          <a:stretch>
            <a:fillRect/>
          </a:stretch>
        </p:blipFill>
        <p:spPr>
          <a:xfrm>
            <a:off x="7612717" y="1247710"/>
            <a:ext cx="5114925" cy="5089590"/>
          </a:xfrm>
          <a:prstGeom prst="rect">
            <a:avLst/>
          </a:prstGeom>
        </p:spPr>
      </p:pic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09BDA49A-5BB7-D9D5-A212-B9B9CD7295E7}"/>
              </a:ext>
            </a:extLst>
          </p:cNvPr>
          <p:cNvSpPr/>
          <p:nvPr/>
        </p:nvSpPr>
        <p:spPr>
          <a:xfrm>
            <a:off x="380393" y="1625600"/>
            <a:ext cx="7232324" cy="4932581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ar-SA" sz="2800" b="1" dirty="0"/>
          </a:p>
          <a:p>
            <a:r>
              <a:rPr lang="ar-EG" sz="2000" dirty="0"/>
              <a:t>يقوم هذا المشروع على إنشاء موقع إلكتروني تفاعلي يوفر ربطًا مباشرًا بين الكفيل (</a:t>
            </a:r>
            <a:r>
              <a:rPr lang="en-US" sz="2000" dirty="0"/>
              <a:t>Sponsor) </a:t>
            </a:r>
            <a:r>
              <a:rPr lang="ar-EG" sz="2000" dirty="0"/>
              <a:t>واليتيم (</a:t>
            </a:r>
            <a:r>
              <a:rPr lang="en-US" sz="2000" dirty="0"/>
              <a:t>Orphan) </a:t>
            </a:r>
            <a:r>
              <a:rPr lang="ar-EG" sz="2000" dirty="0"/>
              <a:t>.</a:t>
            </a:r>
            <a:br>
              <a:rPr lang="ar-EG" sz="2000" dirty="0"/>
            </a:br>
            <a:r>
              <a:rPr lang="ar-EG" sz="2000" dirty="0"/>
              <a:t>يتيح الموقع للكفيل تصفح قائمة الأيتام المسجلين، الاطلاع على بياناتهم الأساسية (</a:t>
            </a:r>
            <a:r>
              <a:rPr lang="ar-SA" sz="2000" dirty="0"/>
              <a:t>الاسم</a:t>
            </a:r>
            <a:r>
              <a:rPr lang="ar-EG" sz="2000" dirty="0"/>
              <a:t>، العمر، الجنس، </a:t>
            </a:r>
            <a:r>
              <a:rPr lang="ar-SA" sz="2000" dirty="0"/>
              <a:t>الدولة</a:t>
            </a:r>
            <a:r>
              <a:rPr lang="ar-EG" sz="2000" dirty="0"/>
              <a:t>،</a:t>
            </a:r>
            <a:r>
              <a:rPr lang="ar-SA" sz="2000" dirty="0"/>
              <a:t> المدينة</a:t>
            </a:r>
            <a:r>
              <a:rPr lang="ar-EG" sz="2000" dirty="0"/>
              <a:t> ، </a:t>
            </a:r>
            <a:r>
              <a:rPr lang="ar-SA" sz="2000" dirty="0"/>
              <a:t>رقم الهوية</a:t>
            </a:r>
            <a:r>
              <a:rPr lang="ar-EG" sz="2000" dirty="0"/>
              <a:t>،</a:t>
            </a:r>
            <a:r>
              <a:rPr lang="ar-SA" sz="2000" dirty="0"/>
              <a:t> الحالة التعليمية</a:t>
            </a:r>
            <a:r>
              <a:rPr lang="ar-EG" sz="2000" dirty="0"/>
              <a:t> ، الحساب البنكي)، ثم اختيار اليتيم الذي يرغب بكفالته أو تسجيل كفالته إلكترونيًا عبر المنصة.</a:t>
            </a:r>
            <a:endParaRPr lang="ar-SA" sz="2000" dirty="0"/>
          </a:p>
          <a:p>
            <a:r>
              <a:rPr lang="ar-EG" sz="2000" b="1" dirty="0"/>
              <a:t>كيف يحل المشروع المشكلة</a:t>
            </a:r>
            <a:br>
              <a:rPr lang="ar-EG" sz="2000" dirty="0"/>
            </a:br>
            <a:r>
              <a:rPr lang="ar-EG" sz="2000" dirty="0"/>
              <a:t>🔹 </a:t>
            </a:r>
            <a:r>
              <a:rPr lang="ar-EG" sz="2000" b="1" dirty="0"/>
              <a:t>تسجيل إلكتروني للكفالة</a:t>
            </a:r>
            <a:br>
              <a:rPr lang="ar-EG" sz="2000" dirty="0"/>
            </a:br>
            <a:r>
              <a:rPr lang="ar-EG" sz="2000" dirty="0"/>
              <a:t>🔹 </a:t>
            </a:r>
            <a:r>
              <a:rPr lang="ar-EG" sz="2000" b="1" dirty="0"/>
              <a:t>تحديث لحظي للمعلومات</a:t>
            </a:r>
            <a:endParaRPr lang="ar-EG" sz="2000" dirty="0"/>
          </a:p>
          <a:p>
            <a:r>
              <a:rPr lang="ar-SA" sz="4400" b="1" dirty="0"/>
              <a:t> </a:t>
            </a:r>
            <a:r>
              <a:rPr lang="ar-EG" sz="2000" b="1" dirty="0"/>
              <a:t>المستخدمون الرئيسيون في المشروع</a:t>
            </a:r>
            <a:endParaRPr lang="ar-SA" sz="2000" b="1" dirty="0"/>
          </a:p>
          <a:p>
            <a:pPr marL="342900" indent="-342900">
              <a:buAutoNum type="arabicPeriod"/>
            </a:pPr>
            <a:r>
              <a:rPr lang="ar-SA" sz="2000" b="1" dirty="0"/>
              <a:t>المدير(</a:t>
            </a:r>
            <a:r>
              <a:rPr lang="en-AE" sz="2000" b="1" dirty="0"/>
              <a:t>Admin</a:t>
            </a:r>
            <a:r>
              <a:rPr lang="ar-SA" sz="2000" b="1" dirty="0"/>
              <a:t>)</a:t>
            </a:r>
          </a:p>
          <a:p>
            <a:r>
              <a:rPr lang="ar-SA" sz="2000" b="1" dirty="0"/>
              <a:t>2.</a:t>
            </a:r>
            <a:r>
              <a:rPr lang="ar-EG" sz="2000" b="1" dirty="0"/>
              <a:t> مستخدم </a:t>
            </a:r>
            <a:r>
              <a:rPr lang="ar-SA" sz="2000" b="1" dirty="0"/>
              <a:t> </a:t>
            </a:r>
            <a:r>
              <a:rPr lang="ar-EG" sz="2000" b="1" dirty="0"/>
              <a:t>اليتيم </a:t>
            </a:r>
            <a:r>
              <a:rPr lang="en-US" sz="2000" b="1" dirty="0"/>
              <a:t>Orphan User)</a:t>
            </a:r>
            <a:r>
              <a:rPr lang="ar-SA" sz="2000" b="1" dirty="0"/>
              <a:t>)</a:t>
            </a:r>
            <a:endParaRPr lang="ar-EG" sz="2000" b="1" dirty="0"/>
          </a:p>
          <a:p>
            <a:r>
              <a:rPr lang="ar-SA" sz="2000" b="1" dirty="0"/>
              <a:t>3.</a:t>
            </a:r>
            <a:r>
              <a:rPr lang="ar-EG" sz="2000" b="1" dirty="0"/>
              <a:t> الكفيل </a:t>
            </a:r>
            <a:r>
              <a:rPr lang="en-US" sz="2000" b="1" dirty="0"/>
              <a:t>Sponsor)</a:t>
            </a:r>
            <a:r>
              <a:rPr lang="ar-SA" sz="2000" b="1" dirty="0"/>
              <a:t>)</a:t>
            </a:r>
            <a:endParaRPr lang="en-US" sz="2000" b="1" dirty="0"/>
          </a:p>
          <a:p>
            <a:pPr marL="571500" indent="-571500" defTabSz="414730">
              <a:buFont typeface="Courier New" panose="02070309020205020404" pitchFamily="49" charset="0"/>
              <a:buChar char="o"/>
            </a:pPr>
            <a:endParaRPr lang="ar-SA" sz="3600" dirty="0">
              <a:solidFill>
                <a:schemeClr val="tx1">
                  <a:lumMod val="85000"/>
                  <a:lumOff val="15000"/>
                </a:schemeClr>
              </a:solidFill>
              <a:latin typeface="Harmattan"/>
              <a:ea typeface="Harmattan"/>
              <a:cs typeface="Harmattan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5E11C-A8DF-0E28-C9C9-CAA5244CD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ar-SA" dirty="0">
                <a:solidFill>
                  <a:srgbClr val="FFFFFF"/>
                </a:solidFill>
              </a:rPr>
              <a:t>فكرة المشروع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3CEB0A3-B424-227C-3CD4-9AF35B2FC407}"/>
              </a:ext>
            </a:extLst>
          </p:cNvPr>
          <p:cNvGrpSpPr/>
          <p:nvPr/>
        </p:nvGrpSpPr>
        <p:grpSpPr>
          <a:xfrm rot="10800000">
            <a:off x="5463019" y="1453919"/>
            <a:ext cx="1265962" cy="157008"/>
            <a:chOff x="5779509" y="1803227"/>
            <a:chExt cx="1265962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73913FF-E83F-E2A1-4735-062A7C7BF002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36DB2F6-DBFF-AC59-F7A7-4EBF52A24021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4926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3B0AB-9F5B-F0F4-84AE-7989B5CA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17D91-11FF-F5B7-B8F2-F306BE2B27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36810" y="651141"/>
            <a:ext cx="7318375" cy="1104900"/>
          </a:xfrm>
        </p:spPr>
        <p:txBody>
          <a:bodyPr/>
          <a:lstStyle/>
          <a:p>
            <a:r>
              <a:rPr lang="ar-SA" sz="3600" dirty="0">
                <a:solidFill>
                  <a:srgbClr val="FFFFFF"/>
                </a:solidFill>
              </a:rPr>
              <a:t>الفائدة التي يقدمها المشروع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B51B497F-1ABD-B5C4-8C74-C5DE917696D3}"/>
              </a:ext>
            </a:extLst>
          </p:cNvPr>
          <p:cNvSpPr txBox="1"/>
          <p:nvPr/>
        </p:nvSpPr>
        <p:spPr>
          <a:xfrm>
            <a:off x="911920" y="2265069"/>
            <a:ext cx="10179423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dirty="0">
                <a:solidFill>
                  <a:schemeClr val="bg1"/>
                </a:solidFill>
              </a:rPr>
              <a:t>يربط الكفلاء بالأيتام بطريقة مباشرة وسهلة.</a:t>
            </a:r>
          </a:p>
          <a:p>
            <a:r>
              <a:rPr lang="ar-EG" dirty="0">
                <a:solidFill>
                  <a:schemeClr val="bg1"/>
                </a:solidFill>
              </a:rPr>
              <a:t>يساعد المؤسسات الخيرية على إدارة الكفالات بفعالية وتتبع الحالات بدقة.</a:t>
            </a:r>
          </a:p>
          <a:p>
            <a:r>
              <a:rPr lang="ar-EG" dirty="0">
                <a:solidFill>
                  <a:schemeClr val="bg1"/>
                </a:solidFill>
              </a:rPr>
              <a:t>يساهم في تعزيز روح التكافل الاجتماعي من خلال تسهيل عملية الكفالة الإلكترونية.</a:t>
            </a:r>
          </a:p>
          <a:p>
            <a:r>
              <a:rPr lang="ar-EG" dirty="0">
                <a:solidFill>
                  <a:schemeClr val="bg1"/>
                </a:solidFill>
              </a:rPr>
              <a:t>إمكانية التطوير والإضافات المستقبلية</a:t>
            </a:r>
          </a:p>
          <a:p>
            <a:r>
              <a:rPr lang="ar-EG" dirty="0">
                <a:solidFill>
                  <a:schemeClr val="bg1"/>
                </a:solidFill>
              </a:rPr>
              <a:t>إضافة نظام تبرعات إلكترونية آمن عبر وسائل الدفع الحديثة.</a:t>
            </a:r>
          </a:p>
          <a:p>
            <a:r>
              <a:rPr lang="ar-EG" dirty="0">
                <a:solidFill>
                  <a:schemeClr val="bg1"/>
                </a:solidFill>
              </a:rPr>
              <a:t>تطوير تطبيق جوال مخصص للكفلاء لمتابعة الأيتام بسهولة.</a:t>
            </a:r>
          </a:p>
          <a:p>
            <a:r>
              <a:rPr lang="ar-EG" dirty="0">
                <a:solidFill>
                  <a:schemeClr val="bg1"/>
                </a:solidFill>
              </a:rPr>
              <a:t>دعم التقارير الذكية والإحصاءات التفاعلية لتقييم الأداء ومتابعة الكفالات.</a:t>
            </a:r>
          </a:p>
          <a:p>
            <a:r>
              <a:rPr lang="ar-EG" dirty="0">
                <a:solidFill>
                  <a:schemeClr val="bg1"/>
                </a:solidFill>
              </a:rPr>
              <a:t>توسيع النظام ليتكامل مع منصات خيرية أخرى على المستوى المحلي أو الدولي.</a:t>
            </a:r>
          </a:p>
          <a:p>
            <a:endParaRPr lang="ar-EG" dirty="0"/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1BC116FF-591C-777E-D575-B0EB15CD1ADC}"/>
              </a:ext>
            </a:extLst>
          </p:cNvPr>
          <p:cNvGrpSpPr/>
          <p:nvPr/>
        </p:nvGrpSpPr>
        <p:grpSpPr>
          <a:xfrm rot="10800000">
            <a:off x="5146527" y="1359335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4CE4243B-561B-E536-22E5-B11876DC09D6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9">
              <a:extLst>
                <a:ext uri="{FF2B5EF4-FFF2-40B4-BE49-F238E27FC236}">
                  <a16:creationId xmlns:a16="http://schemas.microsoft.com/office/drawing/2014/main" id="{72DD79D3-6397-D972-592B-295A4CBFF9C3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0">
              <a:extLst>
                <a:ext uri="{FF2B5EF4-FFF2-40B4-BE49-F238E27FC236}">
                  <a16:creationId xmlns:a16="http://schemas.microsoft.com/office/drawing/2014/main" id="{6B2F8B7E-463A-ECDA-BF36-A4596E0A9CF0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9">
            <a:extLst>
              <a:ext uri="{FF2B5EF4-FFF2-40B4-BE49-F238E27FC236}">
                <a16:creationId xmlns:a16="http://schemas.microsoft.com/office/drawing/2014/main" id="{57E79E27-52C6-F264-2FB8-90AC2EA6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948" y="2223865"/>
            <a:ext cx="5270475" cy="302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3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DB6B7A-0CF6-D790-4844-AE500496A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639C2-88D5-65A4-7D1F-2876B3A84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066" y="2212845"/>
            <a:ext cx="4410465" cy="2432309"/>
          </a:xfrm>
          <a:prstGeom prst="rect">
            <a:avLst/>
          </a:prstGeom>
        </p:spPr>
      </p:pic>
      <p:grpSp>
        <p:nvGrpSpPr>
          <p:cNvPr id="2" name="Group 7">
            <a:extLst>
              <a:ext uri="{FF2B5EF4-FFF2-40B4-BE49-F238E27FC236}">
                <a16:creationId xmlns:a16="http://schemas.microsoft.com/office/drawing/2014/main" id="{03980FA4-EF6C-F649-A564-76C888FB82B1}"/>
              </a:ext>
            </a:extLst>
          </p:cNvPr>
          <p:cNvGrpSpPr/>
          <p:nvPr/>
        </p:nvGrpSpPr>
        <p:grpSpPr>
          <a:xfrm rot="10800000">
            <a:off x="5146528" y="1295293"/>
            <a:ext cx="1898943" cy="157009"/>
            <a:chOff x="5779509" y="1803227"/>
            <a:chExt cx="1898943" cy="15700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87A1354C-3098-F556-95B7-785CDC078E09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9D8E38A0-4626-4D36-1580-41885883A07B}"/>
                </a:ext>
              </a:extLst>
            </p:cNvPr>
            <p:cNvSpPr/>
            <p:nvPr/>
          </p:nvSpPr>
          <p:spPr>
            <a:xfrm>
              <a:off x="6412490" y="1803228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432E2E86-79DA-3590-131F-1B5E83C6BB8F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مربع نص 7">
            <a:extLst>
              <a:ext uri="{FF2B5EF4-FFF2-40B4-BE49-F238E27FC236}">
                <a16:creationId xmlns:a16="http://schemas.microsoft.com/office/drawing/2014/main" id="{4080D8B1-438A-400D-6A7D-A10C456677E4}"/>
              </a:ext>
            </a:extLst>
          </p:cNvPr>
          <p:cNvSpPr txBox="1"/>
          <p:nvPr/>
        </p:nvSpPr>
        <p:spPr>
          <a:xfrm>
            <a:off x="2635362" y="618998"/>
            <a:ext cx="70462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600" dirty="0">
                <a:solidFill>
                  <a:schemeClr val="bg1"/>
                </a:solidFill>
              </a:rPr>
              <a:t>المراجع/المصادر</a:t>
            </a:r>
            <a:endParaRPr lang="ar-EG" sz="3600" dirty="0">
              <a:solidFill>
                <a:schemeClr val="bg1"/>
              </a:solidFill>
            </a:endParaRPr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FC317E91-53EF-CCDE-C313-31DA92EE43CD}"/>
              </a:ext>
            </a:extLst>
          </p:cNvPr>
          <p:cNvSpPr txBox="1"/>
          <p:nvPr/>
        </p:nvSpPr>
        <p:spPr>
          <a:xfrm>
            <a:off x="393939" y="1805429"/>
            <a:ext cx="7000707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EG" dirty="0">
                <a:solidFill>
                  <a:schemeClr val="bg1"/>
                </a:solidFill>
              </a:rPr>
              <a:t>تم الاعتماد على مجموعة من التقنيات والمكتبات مفتوحة المصدر أثناء تطوير المشروع، لتسهيل عملية البرمجة وتحسين الأداء وتجربة المستخدم، ومن أبرزها:</a:t>
            </a:r>
            <a:endParaRPr lang="ar-SA" dirty="0">
              <a:solidFill>
                <a:schemeClr val="bg1"/>
              </a:solidFill>
            </a:endParaRPr>
          </a:p>
          <a:p>
            <a:r>
              <a:rPr lang="ar-EG" b="1" dirty="0">
                <a:solidFill>
                  <a:schemeClr val="bg1"/>
                </a:solidFill>
              </a:rPr>
              <a:t>إطـار العمل (</a:t>
            </a:r>
            <a:r>
              <a:rPr lang="en-US" b="1" dirty="0">
                <a:solidFill>
                  <a:schemeClr val="bg1"/>
                </a:solidFill>
              </a:rPr>
              <a:t>Framework)</a:t>
            </a:r>
          </a:p>
          <a:p>
            <a:r>
              <a:rPr lang="en-US" dirty="0">
                <a:solidFill>
                  <a:schemeClr val="bg1"/>
                </a:solidFill>
              </a:rPr>
              <a:t>Laravel Framework – </a:t>
            </a:r>
            <a:r>
              <a:rPr lang="ar-EG" dirty="0">
                <a:solidFill>
                  <a:schemeClr val="bg1"/>
                </a:solidFill>
              </a:rPr>
              <a:t>لإدارة هيكل المشروع، وتنظيم الكود عبر </a:t>
            </a:r>
            <a:r>
              <a:rPr lang="en-US" dirty="0">
                <a:solidFill>
                  <a:schemeClr val="bg1"/>
                </a:solidFill>
              </a:rPr>
              <a:t>MVC، </a:t>
            </a:r>
            <a:r>
              <a:rPr lang="ar-EG" dirty="0">
                <a:solidFill>
                  <a:schemeClr val="bg1"/>
                </a:solidFill>
              </a:rPr>
              <a:t>والتعامل مع قاعدة البيانات من خلال </a:t>
            </a:r>
            <a:r>
              <a:rPr lang="en-US" dirty="0">
                <a:solidFill>
                  <a:schemeClr val="bg1"/>
                </a:solidFill>
              </a:rPr>
              <a:t>Eloquent ORM</a:t>
            </a:r>
          </a:p>
          <a:p>
            <a:r>
              <a:rPr lang="ar-EG" dirty="0">
                <a:solidFill>
                  <a:schemeClr val="bg1"/>
                </a:solidFill>
              </a:rPr>
              <a:t>قواعد البيانات (</a:t>
            </a:r>
            <a:r>
              <a:rPr lang="en-US" dirty="0">
                <a:solidFill>
                  <a:schemeClr val="bg1"/>
                </a:solidFill>
              </a:rPr>
              <a:t>Database)</a:t>
            </a:r>
          </a:p>
          <a:p>
            <a:r>
              <a:rPr lang="en-US" b="1" dirty="0">
                <a:solidFill>
                  <a:schemeClr val="bg1"/>
                </a:solidFill>
              </a:rPr>
              <a:t>MySQL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ar-EG" dirty="0">
                <a:solidFill>
                  <a:schemeClr val="bg1"/>
                </a:solidFill>
              </a:rPr>
              <a:t>لتخزين البيانات بشكل منظم وآمن، مع استخدام </a:t>
            </a:r>
            <a:r>
              <a:rPr lang="en-US" dirty="0">
                <a:solidFill>
                  <a:schemeClr val="bg1"/>
                </a:solidFill>
              </a:rPr>
              <a:t>Laravel Migrations </a:t>
            </a:r>
            <a:r>
              <a:rPr lang="ar-EG" dirty="0">
                <a:solidFill>
                  <a:schemeClr val="bg1"/>
                </a:solidFill>
              </a:rPr>
              <a:t>لتسهيل إنشاء وتحديث الجداول.</a:t>
            </a:r>
          </a:p>
          <a:p>
            <a:r>
              <a:rPr lang="ar-EG" dirty="0">
                <a:solidFill>
                  <a:schemeClr val="bg1"/>
                </a:solidFill>
              </a:rPr>
              <a:t>الواجهة الأمامية (</a:t>
            </a:r>
            <a:r>
              <a:rPr lang="en-US" dirty="0">
                <a:solidFill>
                  <a:schemeClr val="bg1"/>
                </a:solidFill>
              </a:rPr>
              <a:t>Frontend)</a:t>
            </a:r>
          </a:p>
          <a:p>
            <a:r>
              <a:rPr lang="en-US" b="1" dirty="0">
                <a:solidFill>
                  <a:schemeClr val="bg1"/>
                </a:solidFill>
              </a:rPr>
              <a:t>Bootstrap 5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ar-EG" dirty="0">
                <a:solidFill>
                  <a:schemeClr val="bg1"/>
                </a:solidFill>
              </a:rPr>
              <a:t>لتصميم واجهات متجاوبة وسهلة الاستخدام.</a:t>
            </a:r>
          </a:p>
          <a:p>
            <a:r>
              <a:rPr lang="en-US" dirty="0">
                <a:solidFill>
                  <a:schemeClr val="bg1"/>
                </a:solidFill>
              </a:rPr>
              <a:t>Blade Templates (Laravel) – </a:t>
            </a:r>
            <a:r>
              <a:rPr lang="ar-EG" dirty="0">
                <a:solidFill>
                  <a:schemeClr val="bg1"/>
                </a:solidFill>
              </a:rPr>
              <a:t>لتوليد الصفحات الديناميكية بطريقة منظمة وقابلة لإعادة الاستخدام.</a:t>
            </a:r>
          </a:p>
          <a:p>
            <a:r>
              <a:rPr lang="en-US" b="1" dirty="0">
                <a:solidFill>
                  <a:schemeClr val="bg1"/>
                </a:solidFill>
              </a:rPr>
              <a:t>Font Awesome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ar-EG" dirty="0">
                <a:solidFill>
                  <a:schemeClr val="bg1"/>
                </a:solidFill>
              </a:rPr>
              <a:t>لإضافة أيقونات احترافية إلى الواجهة.</a:t>
            </a: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295232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4F389D-C470-0EC6-D5CB-0C900D98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ربع نص 1">
            <a:extLst>
              <a:ext uri="{FF2B5EF4-FFF2-40B4-BE49-F238E27FC236}">
                <a16:creationId xmlns:a16="http://schemas.microsoft.com/office/drawing/2014/main" id="{1C0BE358-19D7-13BE-BF30-E42376F70FB7}"/>
              </a:ext>
            </a:extLst>
          </p:cNvPr>
          <p:cNvSpPr txBox="1"/>
          <p:nvPr/>
        </p:nvSpPr>
        <p:spPr>
          <a:xfrm>
            <a:off x="1788459" y="1813068"/>
            <a:ext cx="8686800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PHP 8+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ar-EG" sz="2000" dirty="0">
                <a:solidFill>
                  <a:schemeClr val="bg1"/>
                </a:solidFill>
              </a:rPr>
              <a:t>اللغة الأساسية لتطوير المشروع باستخدام </a:t>
            </a:r>
            <a:r>
              <a:rPr lang="en-US" sz="2000" dirty="0">
                <a:solidFill>
                  <a:schemeClr val="bg1"/>
                </a:solidFill>
              </a:rPr>
              <a:t>Laravel.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HTML5 / CSS3 / JavaScript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ar-EG" sz="2000" dirty="0">
                <a:solidFill>
                  <a:schemeClr val="bg1"/>
                </a:solidFill>
              </a:rPr>
              <a:t>لتصميم وبناء واجهات المستخدم وتفاعلها.</a:t>
            </a:r>
          </a:p>
          <a:p>
            <a:r>
              <a:rPr lang="ar-EG" sz="2000" dirty="0">
                <a:solidFill>
                  <a:schemeClr val="bg1"/>
                </a:solidFill>
              </a:rPr>
              <a:t>بيئة التطوير (</a:t>
            </a:r>
            <a:r>
              <a:rPr lang="en-US" sz="2000" dirty="0">
                <a:solidFill>
                  <a:schemeClr val="bg1"/>
                </a:solidFill>
              </a:rPr>
              <a:t>Development Environment)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XAMPP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ar-EG" sz="2000" dirty="0">
                <a:solidFill>
                  <a:schemeClr val="bg1"/>
                </a:solidFill>
              </a:rPr>
              <a:t>لتشغيل خادم محلي (</a:t>
            </a:r>
            <a:r>
              <a:rPr lang="en-US" sz="2000" dirty="0">
                <a:solidFill>
                  <a:schemeClr val="bg1"/>
                </a:solidFill>
              </a:rPr>
              <a:t>Apache + MySQL + PHP).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VS Code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ar-EG" sz="2000" dirty="0">
                <a:solidFill>
                  <a:schemeClr val="bg1"/>
                </a:solidFill>
              </a:rPr>
              <a:t>لتحرير الأكواد وإدارة ملفات المشروع.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ar-EG" sz="2000" dirty="0">
                <a:solidFill>
                  <a:schemeClr val="bg1"/>
                </a:solidFill>
              </a:rPr>
              <a:t>لحفظ ومشاركة الشيفرة المصدرية وإدارة الإصدارات.</a:t>
            </a:r>
          </a:p>
          <a:p>
            <a:endParaRPr lang="ar-EG" dirty="0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CED28D90-AB13-AD42-7077-7EEB56F33BF4}"/>
              </a:ext>
            </a:extLst>
          </p:cNvPr>
          <p:cNvSpPr txBox="1"/>
          <p:nvPr/>
        </p:nvSpPr>
        <p:spPr>
          <a:xfrm>
            <a:off x="2316159" y="688802"/>
            <a:ext cx="710004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3600" dirty="0">
                <a:solidFill>
                  <a:schemeClr val="bg1"/>
                </a:solidFill>
              </a:rPr>
              <a:t>أدوات ولغات البرمجة</a:t>
            </a:r>
          </a:p>
          <a:p>
            <a:endParaRPr lang="ar-EG" dirty="0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86234617-2F87-0568-F8A7-BC244F39CBDA}"/>
              </a:ext>
            </a:extLst>
          </p:cNvPr>
          <p:cNvGrpSpPr/>
          <p:nvPr/>
        </p:nvGrpSpPr>
        <p:grpSpPr>
          <a:xfrm rot="10800000">
            <a:off x="4916710" y="1304171"/>
            <a:ext cx="1898943" cy="157009"/>
            <a:chOff x="5779509" y="1803227"/>
            <a:chExt cx="1898943" cy="15700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FCAE60DE-30D6-DF32-F858-E49841B22957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9AD67BF3-2AEE-2B7A-3ECB-4CE5B6E32F9A}"/>
                </a:ext>
              </a:extLst>
            </p:cNvPr>
            <p:cNvSpPr/>
            <p:nvPr/>
          </p:nvSpPr>
          <p:spPr>
            <a:xfrm>
              <a:off x="6412490" y="1803228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6CEB8D5C-CBFF-B6A3-512F-8413A723C570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395089-12B9-0005-FF8D-7FB6DBBD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87" y="3864091"/>
            <a:ext cx="4410465" cy="24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7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51D17-19C8-7859-0D85-F66DAD7C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15AF757E-CF40-D130-6A39-A0A3631E853F}"/>
              </a:ext>
            </a:extLst>
          </p:cNvPr>
          <p:cNvSpPr/>
          <p:nvPr/>
        </p:nvSpPr>
        <p:spPr>
          <a:xfrm>
            <a:off x="5146529" y="3124524"/>
            <a:ext cx="6206167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sz="2400" b="1" dirty="0"/>
              <a:t>الوظائف الرئيسية للنظام</a:t>
            </a:r>
          </a:p>
          <a:p>
            <a:r>
              <a:rPr lang="ar-EG" b="1" dirty="0"/>
              <a:t>1️⃣</a:t>
            </a:r>
            <a:r>
              <a:rPr lang="en-AE" b="1" dirty="0"/>
              <a:t> </a:t>
            </a:r>
            <a:r>
              <a:rPr lang="ar-EG" b="1" dirty="0"/>
              <a:t>إدارة حسابات المستخدمين</a:t>
            </a:r>
          </a:p>
          <a:p>
            <a:r>
              <a:rPr lang="ar-EG" b="1" dirty="0"/>
              <a:t>المدير </a:t>
            </a:r>
            <a:r>
              <a:rPr lang="en-US" b="1" dirty="0"/>
              <a:t>Admin</a:t>
            </a:r>
            <a:endParaRPr lang="en-US" dirty="0"/>
          </a:p>
          <a:p>
            <a:pPr lvl="1"/>
            <a:r>
              <a:rPr lang="ar-EG" dirty="0"/>
              <a:t>تسجيل الدخول للوصول إلى لوحة التحكم.</a:t>
            </a:r>
          </a:p>
          <a:p>
            <a:pPr lvl="1"/>
            <a:r>
              <a:rPr lang="ar-EG" dirty="0"/>
              <a:t>إدارة حسابات الكفلاء والتحكم بحالتهم (نشط / معطل).</a:t>
            </a:r>
          </a:p>
          <a:p>
            <a:r>
              <a:rPr lang="ar-EG" b="1" dirty="0"/>
              <a:t>الكفلاء </a:t>
            </a:r>
            <a:r>
              <a:rPr lang="en-US" b="1" dirty="0"/>
              <a:t>Sponsors</a:t>
            </a:r>
            <a:endParaRPr lang="en-US" dirty="0"/>
          </a:p>
          <a:p>
            <a:pPr lvl="1"/>
            <a:r>
              <a:rPr lang="ar-EG" dirty="0"/>
              <a:t>تسجيل حساب جديد مع التحقق من البريد الإلكتروني ورقم الحساب البنكي.</a:t>
            </a:r>
          </a:p>
          <a:p>
            <a:pPr lvl="1"/>
            <a:r>
              <a:rPr lang="ar-EG" dirty="0"/>
              <a:t>تسجيل الدخول وتعديل البيانات الشخصية وكلمة المرور.</a:t>
            </a:r>
          </a:p>
          <a:p>
            <a:pPr lvl="1"/>
            <a:r>
              <a:rPr lang="ar-EG" dirty="0"/>
              <a:t>تسجيل الخروج بأمان مع حماية الجلسة.</a:t>
            </a:r>
          </a:p>
          <a:p>
            <a:r>
              <a:rPr lang="ar-EG" b="1" dirty="0"/>
              <a:t>2️⃣ إدارة الأيتام </a:t>
            </a:r>
            <a:r>
              <a:rPr lang="en-US" b="1" dirty="0"/>
              <a:t>Orphan Management</a:t>
            </a:r>
          </a:p>
          <a:p>
            <a:r>
              <a:rPr lang="ar-EG" dirty="0"/>
              <a:t>عرض قائمة الأيتام مع معلوماتهم الأساسية.</a:t>
            </a:r>
          </a:p>
          <a:p>
            <a:r>
              <a:rPr lang="ar-EG" dirty="0"/>
              <a:t>البحث والتصفية حسب:</a:t>
            </a:r>
          </a:p>
          <a:p>
            <a:pPr lvl="1"/>
            <a:r>
              <a:rPr lang="ar-EG" dirty="0"/>
              <a:t>الاسم</a:t>
            </a:r>
            <a:r>
              <a:rPr lang="ar-SA" dirty="0"/>
              <a:t> ,</a:t>
            </a:r>
            <a:r>
              <a:rPr lang="ar-EG" dirty="0"/>
              <a:t>العمر</a:t>
            </a:r>
            <a:r>
              <a:rPr lang="ar-SA" dirty="0"/>
              <a:t> ,</a:t>
            </a:r>
            <a:r>
              <a:rPr lang="ar-EG" dirty="0"/>
              <a:t>الجنس</a:t>
            </a:r>
            <a:r>
              <a:rPr lang="ar-SA" dirty="0"/>
              <a:t> ,</a:t>
            </a:r>
            <a:r>
              <a:rPr lang="ar-EG" dirty="0"/>
              <a:t>المدينة</a:t>
            </a:r>
            <a:r>
              <a:rPr lang="ar-SA" dirty="0"/>
              <a:t> ,</a:t>
            </a:r>
            <a:r>
              <a:rPr lang="ar-EG" dirty="0"/>
              <a:t>حالة الكفالة (مكفول / غير مكفول)</a:t>
            </a:r>
          </a:p>
          <a:p>
            <a:r>
              <a:rPr lang="ar-EG" dirty="0"/>
              <a:t>عرض تفاصيل كل يتيم، بما في ذلك الوثائق والصور الشخصية.</a:t>
            </a:r>
          </a:p>
          <a:p>
            <a:pPr marL="571500" indent="-571500" defTabSz="414730">
              <a:buFont typeface="Courier New" panose="02070309020205020404" pitchFamily="49" charset="0"/>
              <a:buChar char="o"/>
            </a:pPr>
            <a:r>
              <a:rPr lang="ar-SA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armattan"/>
                <a:ea typeface="Harmattan"/>
                <a:cs typeface="Harmattan"/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6A5DE-4050-9DFE-FA44-8F35EAB57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9100" y="506027"/>
            <a:ext cx="6273800" cy="1104900"/>
          </a:xfrm>
        </p:spPr>
        <p:txBody>
          <a:bodyPr/>
          <a:lstStyle/>
          <a:p>
            <a:r>
              <a:rPr lang="ar-SA" dirty="0">
                <a:solidFill>
                  <a:srgbClr val="FFFFFF"/>
                </a:solidFill>
              </a:rPr>
              <a:t>الوظائف الرئيسية للنظام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F3924-0F79-D389-8D25-D991BB4D7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7" y="2289005"/>
            <a:ext cx="5030825" cy="371945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A72BFA0-45A2-5B94-0D1A-C903284B9884}"/>
              </a:ext>
            </a:extLst>
          </p:cNvPr>
          <p:cNvGrpSpPr/>
          <p:nvPr/>
        </p:nvGrpSpPr>
        <p:grpSpPr>
          <a:xfrm rot="10800000">
            <a:off x="5146529" y="1453919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680ED0-E714-8934-45E6-E78D2A71A271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0AFFB8-FB54-E36F-C39D-55703BC0B03D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4166EE0-0451-DCDA-B6DC-DAE4EB6897E8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193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E9693-A443-000B-1D8F-981AC319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DD4DEF17-3F3B-53C2-5BF8-1239C04E5C8C}"/>
              </a:ext>
            </a:extLst>
          </p:cNvPr>
          <p:cNvSpPr/>
          <p:nvPr/>
        </p:nvSpPr>
        <p:spPr>
          <a:xfrm>
            <a:off x="4904086" y="3527935"/>
            <a:ext cx="6273800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b="1" dirty="0"/>
              <a:t>3️⃣ إدارة الكفالات (</a:t>
            </a:r>
            <a:r>
              <a:rPr lang="en-US" b="1" dirty="0"/>
              <a:t>Sponsorship Management</a:t>
            </a:r>
            <a:r>
              <a:rPr lang="ar-SA" b="1" dirty="0"/>
              <a:t>)</a:t>
            </a:r>
            <a:r>
              <a:rPr lang="en-US" b="1" dirty="0"/>
              <a:t> </a:t>
            </a:r>
            <a:endParaRPr lang="ar-SA" b="1" dirty="0"/>
          </a:p>
          <a:p>
            <a:r>
              <a:rPr lang="ar-EG" dirty="0"/>
              <a:t>تسجيل كفالة يتيم من قبل الكفلاء مع:</a:t>
            </a:r>
          </a:p>
          <a:p>
            <a:pPr lvl="1"/>
            <a:r>
              <a:rPr lang="ar-EG" dirty="0"/>
              <a:t>قيمة الكفالة</a:t>
            </a:r>
            <a:r>
              <a:rPr lang="ar-SA" dirty="0"/>
              <a:t> ,</a:t>
            </a:r>
            <a:r>
              <a:rPr lang="ar-EG" dirty="0"/>
              <a:t>تاريخ البداية والنهاية</a:t>
            </a:r>
          </a:p>
          <a:p>
            <a:r>
              <a:rPr lang="ar-EG" dirty="0"/>
              <a:t>منع تكرار الكفالة لنفس اليتيم من نفس الكفيل.</a:t>
            </a:r>
          </a:p>
          <a:p>
            <a:r>
              <a:rPr lang="ar-EG" dirty="0"/>
              <a:t>تحديث حالة الكفالة تلقائيًا عند تسجيل كفالة جديدة.</a:t>
            </a:r>
          </a:p>
          <a:p>
            <a:r>
              <a:rPr lang="ar-EG" dirty="0"/>
              <a:t>عرض جميع الكفالات لكل كفيل مع تفاصيلها.</a:t>
            </a:r>
          </a:p>
          <a:p>
            <a:r>
              <a:rPr lang="ar-EG" dirty="0"/>
              <a:t>إدارة الكفالات من قبل المدير (تفعيل / إلغاء / مراجعة).</a:t>
            </a:r>
          </a:p>
          <a:p>
            <a:r>
              <a:rPr lang="ar-EG" b="1" dirty="0"/>
              <a:t>4️⃣ لوحات التحكم (</a:t>
            </a:r>
            <a:r>
              <a:rPr lang="en-US" b="1" dirty="0"/>
              <a:t>Dashboards</a:t>
            </a:r>
            <a:r>
              <a:rPr lang="ar-SA" b="1" dirty="0"/>
              <a:t>)</a:t>
            </a:r>
            <a:endParaRPr lang="en-US" b="1" dirty="0"/>
          </a:p>
          <a:p>
            <a:r>
              <a:rPr lang="ar-EG" b="1" dirty="0"/>
              <a:t>لوحة تحكم الكفلاء:</a:t>
            </a:r>
            <a:endParaRPr lang="ar-EG" dirty="0"/>
          </a:p>
          <a:p>
            <a:pPr lvl="1"/>
            <a:r>
              <a:rPr lang="ar-EG" dirty="0"/>
              <a:t>عرض الأيتام المتاحين للكفالة والفلاتر للبحث.</a:t>
            </a:r>
          </a:p>
          <a:p>
            <a:pPr lvl="1"/>
            <a:r>
              <a:rPr lang="ar-EG" dirty="0"/>
              <a:t>روابط سريعة لتسجيل كفالة أو تعديل البيانات.</a:t>
            </a:r>
          </a:p>
          <a:p>
            <a:pPr lvl="1"/>
            <a:r>
              <a:rPr lang="ar-EG" dirty="0"/>
              <a:t>عرض حالة الكفالات لكل يتيم.</a:t>
            </a:r>
          </a:p>
          <a:p>
            <a:r>
              <a:rPr lang="ar-EG" b="1" dirty="0"/>
              <a:t>5️⃣ الأمان وحماية البيانات</a:t>
            </a:r>
          </a:p>
          <a:p>
            <a:r>
              <a:rPr lang="ar-EG" dirty="0"/>
              <a:t>تشفير كلمات المرور لجميع المستخدمين.</a:t>
            </a:r>
          </a:p>
          <a:p>
            <a:r>
              <a:rPr lang="ar-EG" dirty="0"/>
              <a:t>حماية الجلسات باستخدام </a:t>
            </a:r>
            <a:r>
              <a:rPr lang="en-US" dirty="0"/>
              <a:t>Auth::guard.</a:t>
            </a:r>
          </a:p>
          <a:p>
            <a:r>
              <a:rPr lang="ar-EG" dirty="0"/>
              <a:t>التحقق من صحة البيانات المدخلة (</a:t>
            </a:r>
            <a:r>
              <a:rPr lang="en-US" dirty="0"/>
              <a:t>Validation).</a:t>
            </a:r>
          </a:p>
          <a:p>
            <a:r>
              <a:rPr lang="ar-EG" dirty="0"/>
              <a:t>منع الدخول للكفلاء أو المديرين غير النشطين.</a:t>
            </a:r>
          </a:p>
          <a:p>
            <a:pPr marL="571500" indent="-571500" defTabSz="414730">
              <a:buFont typeface="Courier New" panose="02070309020205020404" pitchFamily="49" charset="0"/>
              <a:buChar char="o"/>
            </a:pPr>
            <a:r>
              <a:rPr lang="ar-SA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Harmattan"/>
                <a:ea typeface="Harmattan"/>
                <a:cs typeface="Harmattan"/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463A4-FA40-112A-3ABF-60C225A214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9100" y="506027"/>
            <a:ext cx="6273800" cy="1104900"/>
          </a:xfrm>
        </p:spPr>
        <p:txBody>
          <a:bodyPr/>
          <a:lstStyle/>
          <a:p>
            <a:r>
              <a:rPr lang="ar-SA" dirty="0">
                <a:solidFill>
                  <a:srgbClr val="FFFFFF"/>
                </a:solidFill>
              </a:rPr>
              <a:t>الوظائف الرئيسية للنظام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50549-E3D0-ED93-3931-36CFE05D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87" y="2289005"/>
            <a:ext cx="5030825" cy="371945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57C0E44-3BB1-D48E-F2A5-439809321B5B}"/>
              </a:ext>
            </a:extLst>
          </p:cNvPr>
          <p:cNvGrpSpPr/>
          <p:nvPr/>
        </p:nvGrpSpPr>
        <p:grpSpPr>
          <a:xfrm rot="10800000">
            <a:off x="5146529" y="1453919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98B8A5-248F-2995-6FC3-FD77B115A28B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2345E8-3444-D4BF-9F68-3FF96601FDE3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A364A-B444-D8F0-D672-DEA892550E21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555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85ADD-911B-CEC9-ED03-1C018C06C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2B2EB-8546-C146-0BF0-3951690E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92295" y="516394"/>
            <a:ext cx="8318500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التقنيات والأدوات المستخدمة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31AA8D-DDA1-46F6-768E-30852C9E82A8}"/>
              </a:ext>
            </a:extLst>
          </p:cNvPr>
          <p:cNvGrpSpPr/>
          <p:nvPr/>
        </p:nvGrpSpPr>
        <p:grpSpPr>
          <a:xfrm rot="10800000">
            <a:off x="5146529" y="1803227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CBF9B88-A58C-6240-0BB6-5012E73BEC8E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4567900-CAC7-4601-4039-F1C79FCE913F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1D263A-390E-93BF-ACF8-2A02E12486E1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33804975-F15D-2318-B080-0F5794878630}"/>
              </a:ext>
            </a:extLst>
          </p:cNvPr>
          <p:cNvSpPr/>
          <p:nvPr/>
        </p:nvSpPr>
        <p:spPr>
          <a:xfrm>
            <a:off x="322729" y="3429000"/>
            <a:ext cx="11257633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0"/>
            <a:r>
              <a:rPr lang="ar-SA" b="1" dirty="0"/>
              <a:t>)</a:t>
            </a:r>
            <a:r>
              <a:rPr lang="en-US" b="1" dirty="0" err="1"/>
              <a:t>PHPUnit</a:t>
            </a:r>
            <a:r>
              <a:rPr lang="ar-SA" b="1" dirty="0"/>
              <a:t> - </a:t>
            </a:r>
            <a:r>
              <a:rPr lang="en-US" b="1" dirty="0"/>
              <a:t>GitHub</a:t>
            </a:r>
            <a:r>
              <a:rPr lang="ar-SA" b="1" dirty="0"/>
              <a:t> - </a:t>
            </a:r>
            <a:r>
              <a:rPr lang="en-US" b="1" dirty="0"/>
              <a:t>Git</a:t>
            </a:r>
            <a:r>
              <a:rPr lang="ar-SA" b="1" dirty="0"/>
              <a:t> - </a:t>
            </a:r>
            <a:r>
              <a:rPr lang="en-US" b="1" dirty="0"/>
              <a:t>Composer</a:t>
            </a:r>
            <a:r>
              <a:rPr lang="ar-SA" b="1" dirty="0"/>
              <a:t>  - </a:t>
            </a:r>
            <a:r>
              <a:rPr lang="en-US" b="1" dirty="0" err="1"/>
              <a:t>BootstrapJavaScript</a:t>
            </a:r>
            <a:r>
              <a:rPr lang="ar-SA" b="1" dirty="0"/>
              <a:t> - </a:t>
            </a:r>
            <a:r>
              <a:rPr lang="en-US" b="1" dirty="0"/>
              <a:t>MySQL</a:t>
            </a:r>
            <a:r>
              <a:rPr lang="ar-SA" b="1" dirty="0"/>
              <a:t> - </a:t>
            </a:r>
            <a:r>
              <a:rPr lang="en-US" b="1" dirty="0"/>
              <a:t>PHP</a:t>
            </a:r>
            <a:r>
              <a:rPr lang="ar-SA" b="1" dirty="0"/>
              <a:t> - </a:t>
            </a:r>
            <a:r>
              <a:rPr lang="en-US" b="1" dirty="0"/>
              <a:t>Laravel Framework</a:t>
            </a:r>
            <a:r>
              <a:rPr lang="ar-SA" b="1" dirty="0"/>
              <a:t>(</a:t>
            </a:r>
          </a:p>
          <a:p>
            <a:pPr rtl="0"/>
            <a:r>
              <a:rPr lang="ar-EG" sz="2400" b="1" dirty="0"/>
              <a:t>تصميم قاعدة البيانات </a:t>
            </a:r>
            <a:r>
              <a:rPr lang="ar-SA" sz="2400" b="1" dirty="0"/>
              <a:t>)</a:t>
            </a:r>
            <a:r>
              <a:rPr lang="en-US" sz="2400" b="1" dirty="0"/>
              <a:t>Database / Data Model</a:t>
            </a:r>
            <a:r>
              <a:rPr lang="ar-SA" sz="2400" b="1" dirty="0"/>
              <a:t>(</a:t>
            </a:r>
          </a:p>
          <a:p>
            <a:pPr rtl="0"/>
            <a:r>
              <a:rPr lang="ar-EG" dirty="0"/>
              <a:t>تم تصميم قاعدة البيانات باستخدام </a:t>
            </a:r>
            <a:r>
              <a:rPr lang="en-US" dirty="0"/>
              <a:t>Laravel Migrations </a:t>
            </a:r>
            <a:r>
              <a:rPr lang="ar-EG" dirty="0"/>
              <a:t>و</a:t>
            </a:r>
            <a:r>
              <a:rPr lang="en-US" dirty="0"/>
              <a:t>Eloquent Models </a:t>
            </a:r>
            <a:r>
              <a:rPr lang="ar-EG" dirty="0"/>
              <a:t>لتسهيل إنشاء الجداول وإدارة العلاقات بين الكيانات بطريقة آمنة ومرنة.</a:t>
            </a:r>
            <a:r>
              <a:rPr lang="ar-SA" dirty="0"/>
              <a:t> </a:t>
            </a:r>
            <a:r>
              <a:rPr lang="ar-EG" dirty="0"/>
              <a:t>تعتمد القاعدة على مجموعة من الجداول الرئيسية المترابطة التي تمثل المكونات الأساسية للنظام.</a:t>
            </a:r>
            <a:endParaRPr lang="ar-SA" dirty="0"/>
          </a:p>
          <a:p>
            <a:pPr rtl="0"/>
            <a:endParaRPr lang="ar-SA" dirty="0"/>
          </a:p>
          <a:p>
            <a:pPr rtl="0"/>
            <a:r>
              <a:rPr lang="ar-EG" sz="2000" b="1" dirty="0"/>
              <a:t>المخطط البياني للجداول والعلاقات</a:t>
            </a:r>
          </a:p>
          <a:p>
            <a:pPr rtl="0"/>
            <a:r>
              <a:rPr lang="en-US" b="1" dirty="0"/>
              <a:t> users</a:t>
            </a:r>
            <a:r>
              <a:rPr lang="en-US" dirty="0"/>
              <a:t>: </a:t>
            </a:r>
            <a:r>
              <a:rPr lang="ar-EG" dirty="0"/>
              <a:t>تخزن بيانات جميع المستخدمين مثل (الاسم، البريد الإلكتروني، كلمة المرور، الدور في النظام).</a:t>
            </a:r>
          </a:p>
          <a:p>
            <a:pPr rtl="0"/>
            <a:r>
              <a:rPr lang="en-US" b="1" dirty="0"/>
              <a:t> admins</a:t>
            </a:r>
            <a:r>
              <a:rPr lang="en-US" dirty="0"/>
              <a:t>: </a:t>
            </a:r>
            <a:r>
              <a:rPr lang="ar-EG" dirty="0"/>
              <a:t>تحتوي على بيانات مسؤولي النظام (المديرين) الذين يمتلكون صلاحيات إدارة المستخدمين والأيتام والكفالات.</a:t>
            </a:r>
          </a:p>
          <a:p>
            <a:pPr rtl="0"/>
            <a:r>
              <a:rPr lang="en-US" b="1" dirty="0"/>
              <a:t> orphans</a:t>
            </a:r>
            <a:r>
              <a:rPr lang="en-US" dirty="0"/>
              <a:t>: </a:t>
            </a:r>
            <a:r>
              <a:rPr lang="ar-EG" dirty="0"/>
              <a:t>تخزن بيانات الأيتام (الاسم، تاريخ الميلاد، الجنس، المدينة، الحالة التعليمية...).</a:t>
            </a:r>
          </a:p>
          <a:p>
            <a:pPr rtl="0"/>
            <a:r>
              <a:rPr lang="en-US" b="1" dirty="0"/>
              <a:t> sponsors</a:t>
            </a:r>
            <a:r>
              <a:rPr lang="en-US" dirty="0"/>
              <a:t>: </a:t>
            </a:r>
            <a:r>
              <a:rPr lang="ar-EG" dirty="0"/>
              <a:t>تخزن بيانات الكفلاء (الاسم، البريد الإلكتروني، رقم الحساب البنكي، الدولة...).</a:t>
            </a:r>
          </a:p>
          <a:p>
            <a:pPr rtl="0"/>
            <a:r>
              <a:rPr lang="en-US" b="1" dirty="0"/>
              <a:t> sponsorships</a:t>
            </a:r>
            <a:r>
              <a:rPr lang="en-US" dirty="0"/>
              <a:t>: </a:t>
            </a:r>
            <a:r>
              <a:rPr lang="ar-EG" dirty="0"/>
              <a:t>تربط بين الأيتام والكفلاء وتحدد تفاصيل الكفالة (تاريخ البدء، الحالة، الملاحظات...).</a:t>
            </a:r>
          </a:p>
          <a:p>
            <a:pPr rtl="0"/>
            <a:r>
              <a:rPr lang="ar-EG" sz="2000" b="1" dirty="0"/>
              <a:t>العلاقات بين الجداول</a:t>
            </a:r>
          </a:p>
          <a:p>
            <a:pPr rtl="0"/>
            <a:r>
              <a:rPr lang="en-US" b="1" dirty="0"/>
              <a:t> One-to-Many:</a:t>
            </a:r>
            <a:r>
              <a:rPr lang="en-US" dirty="0"/>
              <a:t> </a:t>
            </a:r>
            <a:r>
              <a:rPr lang="ar-EG" dirty="0"/>
              <a:t>يمكن للكفيل الواحد أن يكفل عدة أيتام.</a:t>
            </a:r>
          </a:p>
          <a:p>
            <a:pPr rtl="0"/>
            <a:r>
              <a:rPr lang="en-US" b="1" dirty="0"/>
              <a:t> Many-to-Many:</a:t>
            </a:r>
            <a:r>
              <a:rPr lang="en-US" dirty="0"/>
              <a:t> </a:t>
            </a:r>
            <a:r>
              <a:rPr lang="ar-EG" dirty="0"/>
              <a:t>يمكن أن يكون هناك أكثر من كفيل لنفس اليتيم (إذا سمح النظام بذلك).</a:t>
            </a:r>
          </a:p>
          <a:p>
            <a:pPr rtl="0"/>
            <a:r>
              <a:rPr lang="en-US" b="1" dirty="0"/>
              <a:t> One-to-One:</a:t>
            </a:r>
            <a:r>
              <a:rPr lang="en-US" dirty="0"/>
              <a:t> </a:t>
            </a:r>
            <a:r>
              <a:rPr lang="ar-EG" dirty="0"/>
              <a:t>كل مسؤول (</a:t>
            </a:r>
            <a:r>
              <a:rPr lang="en-US" dirty="0"/>
              <a:t>Admin) </a:t>
            </a:r>
            <a:r>
              <a:rPr lang="ar-EG" dirty="0"/>
              <a:t>أو كفيل (</a:t>
            </a:r>
            <a:r>
              <a:rPr lang="en-US" dirty="0"/>
              <a:t>Sponsor) </a:t>
            </a:r>
            <a:r>
              <a:rPr lang="ar-EG" dirty="0"/>
              <a:t>مرتبط بحساب مستخدم واحد في جدول </a:t>
            </a:r>
            <a:r>
              <a:rPr lang="en-US" b="1" dirty="0"/>
              <a:t>users</a:t>
            </a:r>
            <a:r>
              <a:rPr lang="en-US" dirty="0"/>
              <a:t>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469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76E55-72CB-944B-939E-F5E48318D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29D1C-5E08-3284-2E7F-5C64928AC0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3488" y="580481"/>
            <a:ext cx="9265023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شرح جداول قاعدة البيانات ودورها: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A08B29-ADDC-3A90-D949-11A0DD6FE07E}"/>
              </a:ext>
            </a:extLst>
          </p:cNvPr>
          <p:cNvGrpSpPr/>
          <p:nvPr/>
        </p:nvGrpSpPr>
        <p:grpSpPr>
          <a:xfrm rot="10800000">
            <a:off x="5146529" y="1803227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DF1832-1C08-A226-397A-CE4459D95306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515B6A-99BA-17EA-B705-ACF6F023A009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E206E6D-6BAA-5D0D-36BB-C299777A400D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11815378-437C-29B9-6C82-832F8F6C33FD}"/>
              </a:ext>
            </a:extLst>
          </p:cNvPr>
          <p:cNvSpPr/>
          <p:nvPr/>
        </p:nvSpPr>
        <p:spPr>
          <a:xfrm>
            <a:off x="479612" y="1682345"/>
            <a:ext cx="11257633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3200" b="1" dirty="0"/>
              <a:t>Users</a:t>
            </a:r>
            <a:br>
              <a:rPr lang="en-US" sz="2400" dirty="0"/>
            </a:br>
            <a:r>
              <a:rPr lang="ar-EG" sz="2400" dirty="0"/>
              <a:t>إدارة حسابات المستخدمين وتحديد دور كل منهم، سواء كان </a:t>
            </a:r>
            <a:r>
              <a:rPr lang="ar-EG" sz="2400" b="1" dirty="0"/>
              <a:t>كفيل</a:t>
            </a:r>
            <a:r>
              <a:rPr lang="ar-EG" sz="2400" dirty="0"/>
              <a:t> أو </a:t>
            </a:r>
            <a:r>
              <a:rPr lang="ar-EG" sz="2400" b="1" dirty="0"/>
              <a:t>إداري</a:t>
            </a:r>
            <a:r>
              <a:rPr lang="ar-EG" sz="2400" dirty="0"/>
              <a:t>، لضمان التحكم بالصلاحيات داخل النظام</a:t>
            </a:r>
            <a:endParaRPr lang="ar-SA" sz="2400" dirty="0"/>
          </a:p>
          <a:p>
            <a:endParaRPr lang="ar-SA" dirty="0"/>
          </a:p>
          <a:p>
            <a:endParaRPr lang="en-US" b="1" dirty="0"/>
          </a:p>
        </p:txBody>
      </p:sp>
      <p:pic>
        <p:nvPicPr>
          <p:cNvPr id="2" name="صورة 1">
            <a:extLst>
              <a:ext uri="{FF2B5EF4-FFF2-40B4-BE49-F238E27FC236}">
                <a16:creationId xmlns:a16="http://schemas.microsoft.com/office/drawing/2014/main" id="{68F53D69-6968-B944-C96F-37365CB06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2" y="2787245"/>
            <a:ext cx="9244083" cy="299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5E829-A1E9-26F1-041F-0841CE47B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A0899-847D-E98F-52F0-78C53FF674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3488" y="580481"/>
            <a:ext cx="9265023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شرح جداول قاعدة البيانات ودورها: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EA2C23-D9F1-C8D2-1E87-C28BD5F69846}"/>
              </a:ext>
            </a:extLst>
          </p:cNvPr>
          <p:cNvGrpSpPr/>
          <p:nvPr/>
        </p:nvGrpSpPr>
        <p:grpSpPr>
          <a:xfrm rot="10800000">
            <a:off x="5146529" y="1803227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78CF7EB-2CBC-4D6B-486C-8D84F638C360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D15B2FE-095F-1C44-9E87-81B1EC457891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00AEFE-9A50-2613-85EF-71E84D93317D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4D4CDA76-E841-5E15-746A-4A85ACEDEC65}"/>
              </a:ext>
            </a:extLst>
          </p:cNvPr>
          <p:cNvSpPr/>
          <p:nvPr/>
        </p:nvSpPr>
        <p:spPr>
          <a:xfrm>
            <a:off x="545091" y="1685381"/>
            <a:ext cx="11257633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r-EG" sz="2400" dirty="0"/>
              <a:t>.</a:t>
            </a:r>
            <a:r>
              <a:rPr lang="en-US" sz="2400" b="1" dirty="0"/>
              <a:t> Admins</a:t>
            </a:r>
            <a:br>
              <a:rPr lang="en-US" sz="2400" dirty="0"/>
            </a:br>
            <a:r>
              <a:rPr lang="ar-EG" sz="2400" dirty="0"/>
              <a:t>يمثل مسؤولي النظام القادرين على إدارة </a:t>
            </a:r>
            <a:r>
              <a:rPr lang="ar-EG" sz="2400" b="1" dirty="0"/>
              <a:t>الأيتام</a:t>
            </a:r>
            <a:r>
              <a:rPr lang="ar-EG" sz="2400" dirty="0"/>
              <a:t> و</a:t>
            </a:r>
            <a:r>
              <a:rPr lang="ar-EG" sz="2400" b="1" dirty="0"/>
              <a:t>الكفلاء</a:t>
            </a:r>
            <a:r>
              <a:rPr lang="ar-EG" sz="2400" dirty="0"/>
              <a:t> و</a:t>
            </a:r>
            <a:r>
              <a:rPr lang="ar-EG" sz="2400" b="1" dirty="0"/>
              <a:t>حالات الكفالة</a:t>
            </a:r>
            <a:r>
              <a:rPr lang="ar-EG" sz="2400" dirty="0"/>
              <a:t>، بالإضافة إلى التحكم بالإعدادات العامة للنظام</a:t>
            </a:r>
            <a:r>
              <a:rPr lang="ar-SA" sz="2400" dirty="0"/>
              <a:t>.</a:t>
            </a:r>
            <a:endParaRPr lang="ar-EG" sz="2400" dirty="0"/>
          </a:p>
          <a:p>
            <a:endParaRPr lang="ar-SA" dirty="0"/>
          </a:p>
          <a:p>
            <a:endParaRPr lang="en-US" b="1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8723BCE6-5C5E-D1FE-48F3-5B488D75B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11" y="2689413"/>
            <a:ext cx="8992997" cy="321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3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82B39-77B5-E90A-7AD9-E3AA31D0F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BF1C-6538-0ACF-F517-5317C0483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63488" y="580481"/>
            <a:ext cx="9265023" cy="11049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ar-SA" dirty="0">
                <a:solidFill>
                  <a:srgbClr val="FFFFFF"/>
                </a:solidFill>
              </a:rPr>
              <a:t>شرح جداول قاعدة البيانات ودورها: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254FCC-3AE8-7B34-75D3-E4668A21BFC6}"/>
              </a:ext>
            </a:extLst>
          </p:cNvPr>
          <p:cNvGrpSpPr/>
          <p:nvPr/>
        </p:nvGrpSpPr>
        <p:grpSpPr>
          <a:xfrm rot="10800000">
            <a:off x="5146529" y="1803227"/>
            <a:ext cx="1898943" cy="157008"/>
            <a:chOff x="5779509" y="1803227"/>
            <a:chExt cx="1898943" cy="15700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7B3528E-FC57-DDA6-DD7D-2A91E59CB82A}"/>
                </a:ext>
              </a:extLst>
            </p:cNvPr>
            <p:cNvSpPr/>
            <p:nvPr/>
          </p:nvSpPr>
          <p:spPr>
            <a:xfrm>
              <a:off x="5779509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F7BFFBB-7150-2EBD-9BD1-BFE606C91570}"/>
                </a:ext>
              </a:extLst>
            </p:cNvPr>
            <p:cNvSpPr/>
            <p:nvPr/>
          </p:nvSpPr>
          <p:spPr>
            <a:xfrm>
              <a:off x="6412490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02DA77-2F3A-54AB-D79B-8D6991AFA33F}"/>
                </a:ext>
              </a:extLst>
            </p:cNvPr>
            <p:cNvSpPr/>
            <p:nvPr/>
          </p:nvSpPr>
          <p:spPr>
            <a:xfrm>
              <a:off x="7045471" y="1803227"/>
              <a:ext cx="632981" cy="157008"/>
            </a:xfrm>
            <a:custGeom>
              <a:avLst/>
              <a:gdLst>
                <a:gd name="connsiteX0" fmla="*/ 419631 w 632981"/>
                <a:gd name="connsiteY0" fmla="*/ 157009 h 157008"/>
                <a:gd name="connsiteX1" fmla="*/ 316512 w 632981"/>
                <a:gd name="connsiteY1" fmla="*/ 29114 h 157008"/>
                <a:gd name="connsiteX2" fmla="*/ 213387 w 632981"/>
                <a:gd name="connsiteY2" fmla="*/ 157004 h 157008"/>
                <a:gd name="connsiteX3" fmla="*/ 110250 w 632981"/>
                <a:gd name="connsiteY3" fmla="*/ 29110 h 157008"/>
                <a:gd name="connsiteX4" fmla="*/ 14219 w 632981"/>
                <a:gd name="connsiteY4" fmla="*/ 148184 h 157008"/>
                <a:gd name="connsiteX5" fmla="*/ 0 w 632981"/>
                <a:gd name="connsiteY5" fmla="*/ 136719 h 157008"/>
                <a:gd name="connsiteX6" fmla="*/ 110250 w 632981"/>
                <a:gd name="connsiteY6" fmla="*/ 5 h 157008"/>
                <a:gd name="connsiteX7" fmla="*/ 213387 w 632981"/>
                <a:gd name="connsiteY7" fmla="*/ 127899 h 157008"/>
                <a:gd name="connsiteX8" fmla="*/ 316512 w 632981"/>
                <a:gd name="connsiteY8" fmla="*/ 0 h 157008"/>
                <a:gd name="connsiteX9" fmla="*/ 419631 w 632981"/>
                <a:gd name="connsiteY9" fmla="*/ 127894 h 157008"/>
                <a:gd name="connsiteX10" fmla="*/ 522750 w 632981"/>
                <a:gd name="connsiteY10" fmla="*/ 0 h 157008"/>
                <a:gd name="connsiteX11" fmla="*/ 632982 w 632981"/>
                <a:gd name="connsiteY11" fmla="*/ 136719 h 157008"/>
                <a:gd name="connsiteX12" fmla="*/ 618763 w 632981"/>
                <a:gd name="connsiteY12" fmla="*/ 148184 h 157008"/>
                <a:gd name="connsiteX13" fmla="*/ 522750 w 632981"/>
                <a:gd name="connsiteY13" fmla="*/ 29114 h 15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981" h="157008">
                  <a:moveTo>
                    <a:pt x="419631" y="157009"/>
                  </a:moveTo>
                  <a:lnTo>
                    <a:pt x="316512" y="29114"/>
                  </a:lnTo>
                  <a:lnTo>
                    <a:pt x="213387" y="157004"/>
                  </a:lnTo>
                  <a:lnTo>
                    <a:pt x="110250" y="29110"/>
                  </a:lnTo>
                  <a:lnTo>
                    <a:pt x="14219" y="148184"/>
                  </a:lnTo>
                  <a:lnTo>
                    <a:pt x="0" y="136719"/>
                  </a:lnTo>
                  <a:lnTo>
                    <a:pt x="110250" y="5"/>
                  </a:lnTo>
                  <a:lnTo>
                    <a:pt x="213387" y="127899"/>
                  </a:lnTo>
                  <a:lnTo>
                    <a:pt x="316512" y="0"/>
                  </a:lnTo>
                  <a:lnTo>
                    <a:pt x="419631" y="127894"/>
                  </a:lnTo>
                  <a:lnTo>
                    <a:pt x="522750" y="0"/>
                  </a:lnTo>
                  <a:lnTo>
                    <a:pt x="632982" y="136719"/>
                  </a:lnTo>
                  <a:lnTo>
                    <a:pt x="618763" y="148184"/>
                  </a:lnTo>
                  <a:lnTo>
                    <a:pt x="522750" y="29114"/>
                  </a:lnTo>
                  <a:close/>
                </a:path>
              </a:pathLst>
            </a:custGeom>
            <a:grpFill/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مستطيل: زوايا مستديرة 17">
            <a:extLst>
              <a:ext uri="{FF2B5EF4-FFF2-40B4-BE49-F238E27FC236}">
                <a16:creationId xmlns:a16="http://schemas.microsoft.com/office/drawing/2014/main" id="{BDD5B357-6BFE-50A9-A3C6-BAA9442BE635}"/>
              </a:ext>
            </a:extLst>
          </p:cNvPr>
          <p:cNvSpPr/>
          <p:nvPr/>
        </p:nvSpPr>
        <p:spPr>
          <a:xfrm>
            <a:off x="618564" y="1492624"/>
            <a:ext cx="11257633" cy="1743619"/>
          </a:xfrm>
          <a:prstGeom prst="roundRect">
            <a:avLst/>
          </a:prstGeom>
          <a:noFill/>
          <a:ln w="571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b="1" dirty="0"/>
              <a:t>Orphans</a:t>
            </a:r>
            <a:br>
              <a:rPr lang="en-US" sz="2400" dirty="0"/>
            </a:br>
            <a:r>
              <a:rPr lang="ar-EG" sz="2400" dirty="0"/>
              <a:t>حفظ معلومات الأيتام الأساسية، مثل الاسم، العمر، الجنس، ومستوى التعليم، لتسهيل متابعة حالاتهم ورعايتهم.</a:t>
            </a:r>
          </a:p>
          <a:p>
            <a:endParaRPr lang="ar-SA" dirty="0"/>
          </a:p>
          <a:p>
            <a:endParaRPr lang="en-US" b="1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D44B77DD-ECD5-A844-0FA3-374C12BF6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83" y="2494304"/>
            <a:ext cx="6129047" cy="4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21758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مخصص 1">
      <a:majorFont>
        <a:latin typeface="Harmattan"/>
        <a:ea typeface=""/>
        <a:cs typeface="Harmattan"/>
      </a:majorFont>
      <a:minorFont>
        <a:latin typeface="Harmattan"/>
        <a:ea typeface=""/>
        <a:cs typeface="Harmatt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2963</Words>
  <Application>Microsoft Office PowerPoint</Application>
  <PresentationFormat>شاشة عريضة</PresentationFormat>
  <Paragraphs>294</Paragraphs>
  <Slides>32</Slides>
  <Notes>21</Notes>
  <HiddenSlides>2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38" baseType="lpstr">
      <vt:lpstr>Arial</vt:lpstr>
      <vt:lpstr>Calibri</vt:lpstr>
      <vt:lpstr>Harmattan</vt:lpstr>
      <vt:lpstr>Courier New</vt:lpstr>
      <vt:lpstr>Aptos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ingez-ppt</dc:creator>
  <cp:lastModifiedBy>محمد النجار</cp:lastModifiedBy>
  <cp:revision>292</cp:revision>
  <dcterms:created xsi:type="dcterms:W3CDTF">2021-04-04T15:06:35Z</dcterms:created>
  <dcterms:modified xsi:type="dcterms:W3CDTF">2025-11-06T06:37:11Z</dcterms:modified>
</cp:coreProperties>
</file>